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1"/>
  </p:notesMasterIdLst>
  <p:sldIdLst>
    <p:sldId id="264" r:id="rId2"/>
    <p:sldId id="272" r:id="rId3"/>
    <p:sldId id="265" r:id="rId4"/>
    <p:sldId id="267" r:id="rId5"/>
    <p:sldId id="269" r:id="rId6"/>
    <p:sldId id="270" r:id="rId7"/>
    <p:sldId id="271" r:id="rId8"/>
    <p:sldId id="256" r:id="rId9"/>
    <p:sldId id="268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C561AA-DAD0-4829-8AD2-8F66470B18C4}" v="53" dt="2024-12-08T18:12:47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Ínigo Pérez Urien" userId="b0ce67fa9e866c0e" providerId="LiveId" clId="{D0C561AA-DAD0-4829-8AD2-8F66470B18C4}"/>
    <pc:docChg chg="undo custSel addSld delSld modSld">
      <pc:chgData name="Ínigo Pérez Urien" userId="b0ce67fa9e866c0e" providerId="LiveId" clId="{D0C561AA-DAD0-4829-8AD2-8F66470B18C4}" dt="2024-12-08T18:18:01.989" v="528" actId="27636"/>
      <pc:docMkLst>
        <pc:docMk/>
      </pc:docMkLst>
      <pc:sldChg chg="modSp mod">
        <pc:chgData name="Ínigo Pérez Urien" userId="b0ce67fa9e866c0e" providerId="LiveId" clId="{D0C561AA-DAD0-4829-8AD2-8F66470B18C4}" dt="2024-12-07T16:41:54.082" v="71" actId="108"/>
        <pc:sldMkLst>
          <pc:docMk/>
          <pc:sldMk cId="2374241699" sldId="267"/>
        </pc:sldMkLst>
        <pc:spChg chg="mod">
          <ac:chgData name="Ínigo Pérez Urien" userId="b0ce67fa9e866c0e" providerId="LiveId" clId="{D0C561AA-DAD0-4829-8AD2-8F66470B18C4}" dt="2024-12-07T16:41:54.082" v="71" actId="108"/>
          <ac:spMkLst>
            <pc:docMk/>
            <pc:sldMk cId="2374241699" sldId="267"/>
            <ac:spMk id="2" creationId="{5D1A47F3-3972-21D4-DFE9-8EE64321B86F}"/>
          </ac:spMkLst>
        </pc:spChg>
      </pc:sldChg>
      <pc:sldChg chg="addSp modSp mod">
        <pc:chgData name="Ínigo Pérez Urien" userId="b0ce67fa9e866c0e" providerId="LiveId" clId="{D0C561AA-DAD0-4829-8AD2-8F66470B18C4}" dt="2024-12-02T12:23:19.328" v="11" actId="108"/>
        <pc:sldMkLst>
          <pc:docMk/>
          <pc:sldMk cId="1077774073" sldId="268"/>
        </pc:sldMkLst>
        <pc:spChg chg="add mod">
          <ac:chgData name="Ínigo Pérez Urien" userId="b0ce67fa9e866c0e" providerId="LiveId" clId="{D0C561AA-DAD0-4829-8AD2-8F66470B18C4}" dt="2024-12-02T12:22:31.399" v="8" actId="108"/>
          <ac:spMkLst>
            <pc:docMk/>
            <pc:sldMk cId="1077774073" sldId="268"/>
            <ac:spMk id="4" creationId="{9B2D98A9-8975-EE51-8808-85B58C8D9D81}"/>
          </ac:spMkLst>
        </pc:spChg>
        <pc:spChg chg="mod">
          <ac:chgData name="Ínigo Pérez Urien" userId="b0ce67fa9e866c0e" providerId="LiveId" clId="{D0C561AA-DAD0-4829-8AD2-8F66470B18C4}" dt="2024-12-02T12:23:19.328" v="11" actId="108"/>
          <ac:spMkLst>
            <pc:docMk/>
            <pc:sldMk cId="1077774073" sldId="268"/>
            <ac:spMk id="8" creationId="{9C3C7619-068F-088C-EC42-0D30DE72A761}"/>
          </ac:spMkLst>
        </pc:spChg>
        <pc:spChg chg="mod">
          <ac:chgData name="Ínigo Pérez Urien" userId="b0ce67fa9e866c0e" providerId="LiveId" clId="{D0C561AA-DAD0-4829-8AD2-8F66470B18C4}" dt="2024-12-02T12:22:53.281" v="10" actId="108"/>
          <ac:spMkLst>
            <pc:docMk/>
            <pc:sldMk cId="1077774073" sldId="268"/>
            <ac:spMk id="11" creationId="{6999942A-D3BB-02D3-D7CC-F9A0D2856463}"/>
          </ac:spMkLst>
        </pc:spChg>
        <pc:spChg chg="mod">
          <ac:chgData name="Ínigo Pérez Urien" userId="b0ce67fa9e866c0e" providerId="LiveId" clId="{D0C561AA-DAD0-4829-8AD2-8F66470B18C4}" dt="2024-12-02T12:22:39.072" v="9" actId="108"/>
          <ac:spMkLst>
            <pc:docMk/>
            <pc:sldMk cId="1077774073" sldId="268"/>
            <ac:spMk id="19" creationId="{E56E2522-EDB4-9A96-E349-54333311DB63}"/>
          </ac:spMkLst>
        </pc:spChg>
      </pc:sldChg>
      <pc:sldChg chg="delSp new del mod">
        <pc:chgData name="Ínigo Pérez Urien" userId="b0ce67fa9e866c0e" providerId="LiveId" clId="{D0C561AA-DAD0-4829-8AD2-8F66470B18C4}" dt="2024-11-30T15:38:08.284" v="3" actId="47"/>
        <pc:sldMkLst>
          <pc:docMk/>
          <pc:sldMk cId="1695284408" sldId="269"/>
        </pc:sldMkLst>
        <pc:spChg chg="del">
          <ac:chgData name="Ínigo Pérez Urien" userId="b0ce67fa9e866c0e" providerId="LiveId" clId="{D0C561AA-DAD0-4829-8AD2-8F66470B18C4}" dt="2024-11-30T15:38:01.800" v="1" actId="478"/>
          <ac:spMkLst>
            <pc:docMk/>
            <pc:sldMk cId="1695284408" sldId="269"/>
            <ac:spMk id="4" creationId="{D18CB3C3-842C-0FA0-B8FD-C4647A700D55}"/>
          </ac:spMkLst>
        </pc:spChg>
        <pc:spChg chg="del">
          <ac:chgData name="Ínigo Pérez Urien" userId="b0ce67fa9e866c0e" providerId="LiveId" clId="{D0C561AA-DAD0-4829-8AD2-8F66470B18C4}" dt="2024-11-30T15:38:03.495" v="2" actId="478"/>
          <ac:spMkLst>
            <pc:docMk/>
            <pc:sldMk cId="1695284408" sldId="269"/>
            <ac:spMk id="5" creationId="{61C29868-A4ED-EA91-54D0-F08C1B8B354E}"/>
          </ac:spMkLst>
        </pc:spChg>
      </pc:sldChg>
      <pc:sldChg chg="addSp delSp modSp new mod setBg">
        <pc:chgData name="Ínigo Pérez Urien" userId="b0ce67fa9e866c0e" providerId="LiveId" clId="{D0C561AA-DAD0-4829-8AD2-8F66470B18C4}" dt="2024-12-07T16:36:46.253" v="70" actId="20577"/>
        <pc:sldMkLst>
          <pc:docMk/>
          <pc:sldMk cId="2827087734" sldId="269"/>
        </pc:sldMkLst>
        <pc:spChg chg="add mod">
          <ac:chgData name="Ínigo Pérez Urien" userId="b0ce67fa9e866c0e" providerId="LiveId" clId="{D0C561AA-DAD0-4829-8AD2-8F66470B18C4}" dt="2024-12-07T16:36:46.253" v="70" actId="20577"/>
          <ac:spMkLst>
            <pc:docMk/>
            <pc:sldMk cId="2827087734" sldId="269"/>
            <ac:spMk id="2" creationId="{B08B1DBC-E16C-90D0-7231-05FD5DFA8352}"/>
          </ac:spMkLst>
        </pc:spChg>
        <pc:spChg chg="add del">
          <ac:chgData name="Ínigo Pérez Urien" userId="b0ce67fa9e866c0e" providerId="LiveId" clId="{D0C561AA-DAD0-4829-8AD2-8F66470B18C4}" dt="2024-12-07T16:34:51.262" v="18" actId="26606"/>
          <ac:spMkLst>
            <pc:docMk/>
            <pc:sldMk cId="2827087734" sldId="269"/>
            <ac:spMk id="2055" creationId="{0B761509-3B9A-49A6-A84B-C3D86811697D}"/>
          </ac:spMkLst>
        </pc:spChg>
        <pc:spChg chg="add del">
          <ac:chgData name="Ínigo Pérez Urien" userId="b0ce67fa9e866c0e" providerId="LiveId" clId="{D0C561AA-DAD0-4829-8AD2-8F66470B18C4}" dt="2024-12-07T16:34:51.262" v="18" actId="26606"/>
          <ac:spMkLst>
            <pc:docMk/>
            <pc:sldMk cId="2827087734" sldId="269"/>
            <ac:spMk id="2057" creationId="{91DE43FD-EB47-414A-B0AB-169B0FFFA527}"/>
          </ac:spMkLst>
        </pc:spChg>
        <pc:spChg chg="add del">
          <ac:chgData name="Ínigo Pérez Urien" userId="b0ce67fa9e866c0e" providerId="LiveId" clId="{D0C561AA-DAD0-4829-8AD2-8F66470B18C4}" dt="2024-12-07T16:36:30.089" v="56" actId="26606"/>
          <ac:spMkLst>
            <pc:docMk/>
            <pc:sldMk cId="2827087734" sldId="269"/>
            <ac:spMk id="2065" creationId="{22F15A2D-2324-487D-A02A-BF46C5C580EB}"/>
          </ac:spMkLst>
        </pc:spChg>
        <pc:spChg chg="add del">
          <ac:chgData name="Ínigo Pérez Urien" userId="b0ce67fa9e866c0e" providerId="LiveId" clId="{D0C561AA-DAD0-4829-8AD2-8F66470B18C4}" dt="2024-12-07T16:36:30.089" v="56" actId="26606"/>
          <ac:spMkLst>
            <pc:docMk/>
            <pc:sldMk cId="2827087734" sldId="269"/>
            <ac:spMk id="2066" creationId="{2AEAFA59-923A-4F54-8B49-44C970BCC323}"/>
          </ac:spMkLst>
        </pc:spChg>
        <pc:spChg chg="add del">
          <ac:chgData name="Ínigo Pérez Urien" userId="b0ce67fa9e866c0e" providerId="LiveId" clId="{D0C561AA-DAD0-4829-8AD2-8F66470B18C4}" dt="2024-12-07T16:36:30.089" v="56" actId="26606"/>
          <ac:spMkLst>
            <pc:docMk/>
            <pc:sldMk cId="2827087734" sldId="269"/>
            <ac:spMk id="2067" creationId="{C37E9D4B-7BFA-4D10-B666-547BAC499469}"/>
          </ac:spMkLst>
        </pc:spChg>
        <pc:spChg chg="add del">
          <ac:chgData name="Ínigo Pérez Urien" userId="b0ce67fa9e866c0e" providerId="LiveId" clId="{D0C561AA-DAD0-4829-8AD2-8F66470B18C4}" dt="2024-12-07T16:36:13.837" v="53" actId="26606"/>
          <ac:spMkLst>
            <pc:docMk/>
            <pc:sldMk cId="2827087734" sldId="269"/>
            <ac:spMk id="2072" creationId="{D4771268-CB57-404A-9271-370EB28F6090}"/>
          </ac:spMkLst>
        </pc:spChg>
        <pc:spChg chg="add del">
          <ac:chgData name="Ínigo Pérez Urien" userId="b0ce67fa9e866c0e" providerId="LiveId" clId="{D0C561AA-DAD0-4829-8AD2-8F66470B18C4}" dt="2024-12-07T16:36:30.073" v="55" actId="26606"/>
          <ac:spMkLst>
            <pc:docMk/>
            <pc:sldMk cId="2827087734" sldId="269"/>
            <ac:spMk id="2074" creationId="{686A5CBB-E03B-4019-8BCD-78975D39E48C}"/>
          </ac:spMkLst>
        </pc:spChg>
        <pc:spChg chg="add del">
          <ac:chgData name="Ínigo Pérez Urien" userId="b0ce67fa9e866c0e" providerId="LiveId" clId="{D0C561AA-DAD0-4829-8AD2-8F66470B18C4}" dt="2024-12-07T16:36:30.073" v="55" actId="26606"/>
          <ac:spMkLst>
            <pc:docMk/>
            <pc:sldMk cId="2827087734" sldId="269"/>
            <ac:spMk id="2075" creationId="{5964CBE2-084A-47DF-A704-CF5F6217B569}"/>
          </ac:spMkLst>
        </pc:spChg>
        <pc:spChg chg="add del">
          <ac:chgData name="Ínigo Pérez Urien" userId="b0ce67fa9e866c0e" providerId="LiveId" clId="{D0C561AA-DAD0-4829-8AD2-8F66470B18C4}" dt="2024-12-07T16:36:30.073" v="55" actId="26606"/>
          <ac:spMkLst>
            <pc:docMk/>
            <pc:sldMk cId="2827087734" sldId="269"/>
            <ac:spMk id="2076" creationId="{94993204-9792-4E61-A83C-73D4379E2B1C}"/>
          </ac:spMkLst>
        </pc:spChg>
        <pc:spChg chg="add">
          <ac:chgData name="Ínigo Pérez Urien" userId="b0ce67fa9e866c0e" providerId="LiveId" clId="{D0C561AA-DAD0-4829-8AD2-8F66470B18C4}" dt="2024-12-07T16:36:30.089" v="56" actId="26606"/>
          <ac:spMkLst>
            <pc:docMk/>
            <pc:sldMk cId="2827087734" sldId="269"/>
            <ac:spMk id="2078" creationId="{7DB3C429-F8DA-49B9-AF84-21996FCF78B5}"/>
          </ac:spMkLst>
        </pc:spChg>
        <pc:spChg chg="add">
          <ac:chgData name="Ínigo Pérez Urien" userId="b0ce67fa9e866c0e" providerId="LiveId" clId="{D0C561AA-DAD0-4829-8AD2-8F66470B18C4}" dt="2024-12-07T16:36:30.089" v="56" actId="26606"/>
          <ac:spMkLst>
            <pc:docMk/>
            <pc:sldMk cId="2827087734" sldId="269"/>
            <ac:spMk id="2079" creationId="{8D0D6D3E-D7F9-4591-9CA9-DDF4DB1F73DA}"/>
          </ac:spMkLst>
        </pc:spChg>
        <pc:spChg chg="add">
          <ac:chgData name="Ínigo Pérez Urien" userId="b0ce67fa9e866c0e" providerId="LiveId" clId="{D0C561AA-DAD0-4829-8AD2-8F66470B18C4}" dt="2024-12-07T16:36:30.089" v="56" actId="26606"/>
          <ac:spMkLst>
            <pc:docMk/>
            <pc:sldMk cId="2827087734" sldId="269"/>
            <ac:spMk id="2080" creationId="{C4C9F2B0-1044-46EB-8AEB-C3BFFDE6C2CC}"/>
          </ac:spMkLst>
        </pc:spChg>
        <pc:spChg chg="add">
          <ac:chgData name="Ínigo Pérez Urien" userId="b0ce67fa9e866c0e" providerId="LiveId" clId="{D0C561AA-DAD0-4829-8AD2-8F66470B18C4}" dt="2024-12-07T16:36:30.089" v="56" actId="26606"/>
          <ac:spMkLst>
            <pc:docMk/>
            <pc:sldMk cId="2827087734" sldId="269"/>
            <ac:spMk id="2081" creationId="{D28B54C3-B57B-472A-B96E-1FCB67093DC2}"/>
          </ac:spMkLst>
        </pc:spChg>
        <pc:grpChg chg="add del">
          <ac:chgData name="Ínigo Pérez Urien" userId="b0ce67fa9e866c0e" providerId="LiveId" clId="{D0C561AA-DAD0-4829-8AD2-8F66470B18C4}" dt="2024-12-07T16:34:51.262" v="18" actId="26606"/>
          <ac:grpSpMkLst>
            <pc:docMk/>
            <pc:sldMk cId="2827087734" sldId="269"/>
            <ac:grpSpMk id="2059" creationId="{58495BCC-CE77-4CC2-952E-846F41119FD5}"/>
          </ac:grpSpMkLst>
        </pc:grpChg>
        <pc:picChg chg="add mod ord">
          <ac:chgData name="Ínigo Pérez Urien" userId="b0ce67fa9e866c0e" providerId="LiveId" clId="{D0C561AA-DAD0-4829-8AD2-8F66470B18C4}" dt="2024-12-07T16:36:30.089" v="56" actId="26606"/>
          <ac:picMkLst>
            <pc:docMk/>
            <pc:sldMk cId="2827087734" sldId="269"/>
            <ac:picMk id="2050" creationId="{19C62126-AA08-62D6-AA7B-8001A1CF6600}"/>
          </ac:picMkLst>
        </pc:picChg>
        <pc:cxnChg chg="add del">
          <ac:chgData name="Ínigo Pérez Urien" userId="b0ce67fa9e866c0e" providerId="LiveId" clId="{D0C561AA-DAD0-4829-8AD2-8F66470B18C4}" dt="2024-12-07T16:35:01.576" v="20" actId="26606"/>
          <ac:cxnSpMkLst>
            <pc:docMk/>
            <pc:sldMk cId="2827087734" sldId="269"/>
            <ac:cxnSpMk id="2063" creationId="{22F6364A-B358-4BEE-B158-0734D2C938D4}"/>
          </ac:cxnSpMkLst>
        </pc:cxnChg>
      </pc:sldChg>
      <pc:sldChg chg="addSp delSp modSp new del">
        <pc:chgData name="Ínigo Pérez Urien" userId="b0ce67fa9e866c0e" providerId="LiveId" clId="{D0C561AA-DAD0-4829-8AD2-8F66470B18C4}" dt="2024-12-07T16:34:03.357" v="14" actId="47"/>
        <pc:sldMkLst>
          <pc:docMk/>
          <pc:sldMk cId="3610158715" sldId="269"/>
        </pc:sldMkLst>
        <pc:spChg chg="del">
          <ac:chgData name="Ínigo Pérez Urien" userId="b0ce67fa9e866c0e" providerId="LiveId" clId="{D0C561AA-DAD0-4829-8AD2-8F66470B18C4}" dt="2024-12-07T16:33:43.623" v="13"/>
          <ac:spMkLst>
            <pc:docMk/>
            <pc:sldMk cId="3610158715" sldId="269"/>
            <ac:spMk id="3" creationId="{912D79B8-8552-8F91-3458-5A0FD875D0E6}"/>
          </ac:spMkLst>
        </pc:spChg>
        <pc:picChg chg="add mod">
          <ac:chgData name="Ínigo Pérez Urien" userId="b0ce67fa9e866c0e" providerId="LiveId" clId="{D0C561AA-DAD0-4829-8AD2-8F66470B18C4}" dt="2024-12-07T16:33:43.623" v="13"/>
          <ac:picMkLst>
            <pc:docMk/>
            <pc:sldMk cId="3610158715" sldId="269"/>
            <ac:picMk id="1026" creationId="{A7D298E6-3B30-A4C9-19E6-E13F1CFE0DB3}"/>
          </ac:picMkLst>
        </pc:picChg>
      </pc:sldChg>
      <pc:sldChg chg="addSp delSp modSp new mod setBg">
        <pc:chgData name="Ínigo Pérez Urien" userId="b0ce67fa9e866c0e" providerId="LiveId" clId="{D0C561AA-DAD0-4829-8AD2-8F66470B18C4}" dt="2024-12-07T17:02:59.469" v="111" actId="108"/>
        <pc:sldMkLst>
          <pc:docMk/>
          <pc:sldMk cId="1758984383" sldId="270"/>
        </pc:sldMkLst>
        <pc:spChg chg="mod">
          <ac:chgData name="Ínigo Pérez Urien" userId="b0ce67fa9e866c0e" providerId="LiveId" clId="{D0C561AA-DAD0-4829-8AD2-8F66470B18C4}" dt="2024-12-07T17:02:59.469" v="111" actId="108"/>
          <ac:spMkLst>
            <pc:docMk/>
            <pc:sldMk cId="1758984383" sldId="270"/>
            <ac:spMk id="2" creationId="{539DBA9C-1C26-5CB8-3C3D-0E14335C0899}"/>
          </ac:spMkLst>
        </pc:spChg>
        <pc:spChg chg="add del">
          <ac:chgData name="Ínigo Pérez Urien" userId="b0ce67fa9e866c0e" providerId="LiveId" clId="{D0C561AA-DAD0-4829-8AD2-8F66470B18C4}" dt="2024-12-07T16:54:37.982" v="79" actId="931"/>
          <ac:spMkLst>
            <pc:docMk/>
            <pc:sldMk cId="1758984383" sldId="270"/>
            <ac:spMk id="3" creationId="{8A0135F8-DE92-0A03-8263-90C42970EBBE}"/>
          </ac:spMkLst>
        </pc:spChg>
        <pc:spChg chg="del">
          <ac:chgData name="Ínigo Pérez Urien" userId="b0ce67fa9e866c0e" providerId="LiveId" clId="{D0C561AA-DAD0-4829-8AD2-8F66470B18C4}" dt="2024-12-07T16:57:18.347" v="93" actId="478"/>
          <ac:spMkLst>
            <pc:docMk/>
            <pc:sldMk cId="1758984383" sldId="270"/>
            <ac:spMk id="4" creationId="{5DABB6F4-129F-58D5-BA89-9C7C56B384EA}"/>
          </ac:spMkLst>
        </pc:spChg>
        <pc:spChg chg="del">
          <ac:chgData name="Ínigo Pérez Urien" userId="b0ce67fa9e866c0e" providerId="LiveId" clId="{D0C561AA-DAD0-4829-8AD2-8F66470B18C4}" dt="2024-12-07T16:57:16.299" v="92" actId="478"/>
          <ac:spMkLst>
            <pc:docMk/>
            <pc:sldMk cId="1758984383" sldId="270"/>
            <ac:spMk id="5" creationId="{20545CB7-A92D-698E-480E-2D034D380D36}"/>
          </ac:spMkLst>
        </pc:spChg>
        <pc:spChg chg="add">
          <ac:chgData name="Ínigo Pérez Urien" userId="b0ce67fa9e866c0e" providerId="LiveId" clId="{D0C561AA-DAD0-4829-8AD2-8F66470B18C4}" dt="2024-12-07T16:57:25.674" v="94" actId="26606"/>
          <ac:spMkLst>
            <pc:docMk/>
            <pc:sldMk cId="1758984383" sldId="270"/>
            <ac:spMk id="14" creationId="{BEBFA723-5A7B-472D-ABD7-1526B8D3A38B}"/>
          </ac:spMkLst>
        </pc:spChg>
        <pc:spChg chg="add">
          <ac:chgData name="Ínigo Pérez Urien" userId="b0ce67fa9e866c0e" providerId="LiveId" clId="{D0C561AA-DAD0-4829-8AD2-8F66470B18C4}" dt="2024-12-07T16:57:25.674" v="94" actId="26606"/>
          <ac:spMkLst>
            <pc:docMk/>
            <pc:sldMk cId="1758984383" sldId="270"/>
            <ac:spMk id="16" creationId="{A6B27065-399A-4CF7-BF70-CF79B9848FC1}"/>
          </ac:spMkLst>
        </pc:spChg>
        <pc:grpChg chg="add">
          <ac:chgData name="Ínigo Pérez Urien" userId="b0ce67fa9e866c0e" providerId="LiveId" clId="{D0C561AA-DAD0-4829-8AD2-8F66470B18C4}" dt="2024-12-07T16:57:25.674" v="94" actId="26606"/>
          <ac:grpSpMkLst>
            <pc:docMk/>
            <pc:sldMk cId="1758984383" sldId="270"/>
            <ac:grpSpMk id="18" creationId="{CF22986C-DDF7-4109-9D6A-006800D6B041}"/>
          </ac:grpSpMkLst>
        </pc:grpChg>
        <pc:picChg chg="add del mod ord">
          <ac:chgData name="Ínigo Pérez Urien" userId="b0ce67fa9e866c0e" providerId="LiveId" clId="{D0C561AA-DAD0-4829-8AD2-8F66470B18C4}" dt="2024-12-07T16:54:20.994" v="78" actId="22"/>
          <ac:picMkLst>
            <pc:docMk/>
            <pc:sldMk cId="1758984383" sldId="270"/>
            <ac:picMk id="7" creationId="{B8554F5F-A9AE-2047-8E58-6093D7A0F1E1}"/>
          </ac:picMkLst>
        </pc:picChg>
        <pc:picChg chg="add mod">
          <ac:chgData name="Ínigo Pérez Urien" userId="b0ce67fa9e866c0e" providerId="LiveId" clId="{D0C561AA-DAD0-4829-8AD2-8F66470B18C4}" dt="2024-12-07T17:00:49.935" v="108" actId="962"/>
          <ac:picMkLst>
            <pc:docMk/>
            <pc:sldMk cId="1758984383" sldId="270"/>
            <ac:picMk id="9" creationId="{E6556517-3FD2-AA47-E929-6B9D93B9E4CB}"/>
          </ac:picMkLst>
        </pc:picChg>
      </pc:sldChg>
      <pc:sldChg chg="addSp delSp modSp new mod setBg">
        <pc:chgData name="Ínigo Pérez Urien" userId="b0ce67fa9e866c0e" providerId="LiveId" clId="{D0C561AA-DAD0-4829-8AD2-8F66470B18C4}" dt="2024-12-07T17:30:54.055" v="341" actId="14100"/>
        <pc:sldMkLst>
          <pc:docMk/>
          <pc:sldMk cId="1268378395" sldId="271"/>
        </pc:sldMkLst>
        <pc:spChg chg="add mod ord">
          <ac:chgData name="Ínigo Pérez Urien" userId="b0ce67fa9e866c0e" providerId="LiveId" clId="{D0C561AA-DAD0-4829-8AD2-8F66470B18C4}" dt="2024-12-07T17:28:43.562" v="301" actId="26606"/>
          <ac:spMkLst>
            <pc:docMk/>
            <pc:sldMk cId="1268378395" sldId="271"/>
            <ac:spMk id="7" creationId="{8AB3711F-9A24-A7A2-39F5-6A7F0670A713}"/>
          </ac:spMkLst>
        </pc:spChg>
        <pc:spChg chg="add del">
          <ac:chgData name="Ínigo Pérez Urien" userId="b0ce67fa9e866c0e" providerId="LiveId" clId="{D0C561AA-DAD0-4829-8AD2-8F66470B18C4}" dt="2024-12-07T17:24:42.547" v="162" actId="26606"/>
          <ac:spMkLst>
            <pc:docMk/>
            <pc:sldMk cId="1268378395" sldId="271"/>
            <ac:spMk id="12" creationId="{06DA9DF9-31F7-4056-B42E-878CC92417B8}"/>
          </ac:spMkLst>
        </pc:spChg>
        <pc:spChg chg="add del">
          <ac:chgData name="Ínigo Pérez Urien" userId="b0ce67fa9e866c0e" providerId="LiveId" clId="{D0C561AA-DAD0-4829-8AD2-8F66470B18C4}" dt="2024-12-07T17:24:49.171" v="164" actId="26606"/>
          <ac:spMkLst>
            <pc:docMk/>
            <pc:sldMk cId="1268378395" sldId="271"/>
            <ac:spMk id="14" creationId="{32E62931-8EB4-42BB-BAAB-D8757BE66D8E}"/>
          </ac:spMkLst>
        </pc:spChg>
        <pc:spChg chg="add del">
          <ac:chgData name="Ínigo Pérez Urien" userId="b0ce67fa9e866c0e" providerId="LiveId" clId="{D0C561AA-DAD0-4829-8AD2-8F66470B18C4}" dt="2024-12-07T17:24:51.575" v="166" actId="26606"/>
          <ac:spMkLst>
            <pc:docMk/>
            <pc:sldMk cId="1268378395" sldId="271"/>
            <ac:spMk id="16" creationId="{AF2F604E-43BE-4DC3-B983-E071523364F8}"/>
          </ac:spMkLst>
        </pc:spChg>
        <pc:spChg chg="add del">
          <ac:chgData name="Ínigo Pérez Urien" userId="b0ce67fa9e866c0e" providerId="LiveId" clId="{D0C561AA-DAD0-4829-8AD2-8F66470B18C4}" dt="2024-12-07T17:24:51.575" v="166" actId="26606"/>
          <ac:spMkLst>
            <pc:docMk/>
            <pc:sldMk cId="1268378395" sldId="271"/>
            <ac:spMk id="17" creationId="{0671A8AE-40A1-4631-A6B8-581AFF065482}"/>
          </ac:spMkLst>
        </pc:spChg>
        <pc:spChg chg="add del">
          <ac:chgData name="Ínigo Pérez Urien" userId="b0ce67fa9e866c0e" providerId="LiveId" clId="{D0C561AA-DAD0-4829-8AD2-8F66470B18C4}" dt="2024-12-07T17:24:51.575" v="166" actId="26606"/>
          <ac:spMkLst>
            <pc:docMk/>
            <pc:sldMk cId="1268378395" sldId="271"/>
            <ac:spMk id="18" creationId="{08C9B587-E65E-4B52-B37C-ABEBB6E87928}"/>
          </ac:spMkLst>
        </pc:spChg>
        <pc:spChg chg="add del">
          <ac:chgData name="Ínigo Pérez Urien" userId="b0ce67fa9e866c0e" providerId="LiveId" clId="{D0C561AA-DAD0-4829-8AD2-8F66470B18C4}" dt="2024-12-07T17:24:51.575" v="166" actId="26606"/>
          <ac:spMkLst>
            <pc:docMk/>
            <pc:sldMk cId="1268378395" sldId="271"/>
            <ac:spMk id="19" creationId="{AB58EF07-17C2-48CF-ABB0-EEF1F17CB8F0}"/>
          </ac:spMkLst>
        </pc:spChg>
        <pc:spChg chg="add del">
          <ac:chgData name="Ínigo Pérez Urien" userId="b0ce67fa9e866c0e" providerId="LiveId" clId="{D0C561AA-DAD0-4829-8AD2-8F66470B18C4}" dt="2024-12-07T17:25:04.734" v="168" actId="26606"/>
          <ac:spMkLst>
            <pc:docMk/>
            <pc:sldMk cId="1268378395" sldId="271"/>
            <ac:spMk id="21" creationId="{32E62931-8EB4-42BB-BAAB-D8757BE66D8E}"/>
          </ac:spMkLst>
        </pc:spChg>
        <pc:spChg chg="add del">
          <ac:chgData name="Ínigo Pérez Urien" userId="b0ce67fa9e866c0e" providerId="LiveId" clId="{D0C561AA-DAD0-4829-8AD2-8F66470B18C4}" dt="2024-12-07T17:25:16.733" v="172" actId="26606"/>
          <ac:spMkLst>
            <pc:docMk/>
            <pc:sldMk cId="1268378395" sldId="271"/>
            <ac:spMk id="23" creationId="{DCD9C319-51C4-4B3F-AEB3-47BB3616FF6F}"/>
          </ac:spMkLst>
        </pc:spChg>
        <pc:spChg chg="add del">
          <ac:chgData name="Ínigo Pérez Urien" userId="b0ce67fa9e866c0e" providerId="LiveId" clId="{D0C561AA-DAD0-4829-8AD2-8F66470B18C4}" dt="2024-12-07T17:28:43.562" v="301" actId="26606"/>
          <ac:spMkLst>
            <pc:docMk/>
            <pc:sldMk cId="1268378395" sldId="271"/>
            <ac:spMk id="28" creationId="{D1D34770-47A8-402C-AF23-2B653F2D88C1}"/>
          </ac:spMkLst>
        </pc:spChg>
        <pc:spChg chg="add del">
          <ac:chgData name="Ínigo Pérez Urien" userId="b0ce67fa9e866c0e" providerId="LiveId" clId="{D0C561AA-DAD0-4829-8AD2-8F66470B18C4}" dt="2024-12-07T17:28:43.562" v="301" actId="26606"/>
          <ac:spMkLst>
            <pc:docMk/>
            <pc:sldMk cId="1268378395" sldId="271"/>
            <ac:spMk id="30" creationId="{C0763A76-9F1C-4FC5-82B7-DD475DA461B2}"/>
          </ac:spMkLst>
        </pc:spChg>
        <pc:spChg chg="add del">
          <ac:chgData name="Ínigo Pérez Urien" userId="b0ce67fa9e866c0e" providerId="LiveId" clId="{D0C561AA-DAD0-4829-8AD2-8F66470B18C4}" dt="2024-12-07T17:28:18.282" v="297" actId="26606"/>
          <ac:spMkLst>
            <pc:docMk/>
            <pc:sldMk cId="1268378395" sldId="271"/>
            <ac:spMk id="33" creationId="{04812C46-200A-4DEB-A05E-3ED6C68C2387}"/>
          </ac:spMkLst>
        </pc:spChg>
        <pc:spChg chg="add del">
          <ac:chgData name="Ínigo Pérez Urien" userId="b0ce67fa9e866c0e" providerId="LiveId" clId="{D0C561AA-DAD0-4829-8AD2-8F66470B18C4}" dt="2024-12-07T17:28:43.562" v="301" actId="26606"/>
          <ac:spMkLst>
            <pc:docMk/>
            <pc:sldMk cId="1268378395" sldId="271"/>
            <ac:spMk id="35" creationId="{E81BF4F6-F2CF-4984-9D14-D6966D92F99F}"/>
          </ac:spMkLst>
        </pc:spChg>
        <pc:graphicFrameChg chg="add del mod">
          <ac:chgData name="Ínigo Pérez Urien" userId="b0ce67fa9e866c0e" providerId="LiveId" clId="{D0C561AA-DAD0-4829-8AD2-8F66470B18C4}" dt="2024-12-07T17:24:17.110" v="158" actId="478"/>
          <ac:graphicFrameMkLst>
            <pc:docMk/>
            <pc:sldMk cId="1268378395" sldId="271"/>
            <ac:graphicFrameMk id="6" creationId="{406A5543-BA2F-4668-E31A-B7F916B4CADA}"/>
          </ac:graphicFrameMkLst>
        </pc:graphicFrameChg>
        <pc:picChg chg="add mod ord">
          <ac:chgData name="Ínigo Pérez Urien" userId="b0ce67fa9e866c0e" providerId="LiveId" clId="{D0C561AA-DAD0-4829-8AD2-8F66470B18C4}" dt="2024-12-07T17:30:54.055" v="341" actId="14100"/>
          <ac:picMkLst>
            <pc:docMk/>
            <pc:sldMk cId="1268378395" sldId="271"/>
            <ac:picMk id="3" creationId="{92906225-1FB7-64AB-3589-DA331BBE104C}"/>
          </ac:picMkLst>
        </pc:picChg>
        <pc:picChg chg="add del mod">
          <ac:chgData name="Ínigo Pérez Urien" userId="b0ce67fa9e866c0e" providerId="LiveId" clId="{D0C561AA-DAD0-4829-8AD2-8F66470B18C4}" dt="2024-12-07T17:10:58.148" v="116" actId="478"/>
          <ac:picMkLst>
            <pc:docMk/>
            <pc:sldMk cId="1268378395" sldId="271"/>
            <ac:picMk id="3" creationId="{9C7262FD-B26B-7220-FF7A-E9A0E2A47817}"/>
          </ac:picMkLst>
        </pc:picChg>
        <pc:picChg chg="add del mod">
          <ac:chgData name="Ínigo Pérez Urien" userId="b0ce67fa9e866c0e" providerId="LiveId" clId="{D0C561AA-DAD0-4829-8AD2-8F66470B18C4}" dt="2024-12-07T17:11:21.389" v="120" actId="478"/>
          <ac:picMkLst>
            <pc:docMk/>
            <pc:sldMk cId="1268378395" sldId="271"/>
            <ac:picMk id="5" creationId="{928B7EC3-BC0A-3761-4C21-739F8D82B933}"/>
          </ac:picMkLst>
        </pc:picChg>
      </pc:sldChg>
      <pc:sldChg chg="addSp delSp modSp new mod setBg">
        <pc:chgData name="Ínigo Pérez Urien" userId="b0ce67fa9e866c0e" providerId="LiveId" clId="{D0C561AA-DAD0-4829-8AD2-8F66470B18C4}" dt="2024-12-08T18:18:01.989" v="528" actId="27636"/>
        <pc:sldMkLst>
          <pc:docMk/>
          <pc:sldMk cId="610592577" sldId="272"/>
        </pc:sldMkLst>
        <pc:spChg chg="add mod ord">
          <ac:chgData name="Ínigo Pérez Urien" userId="b0ce67fa9e866c0e" providerId="LiveId" clId="{D0C561AA-DAD0-4829-8AD2-8F66470B18C4}" dt="2024-12-08T18:18:01.989" v="528" actId="27636"/>
          <ac:spMkLst>
            <pc:docMk/>
            <pc:sldMk cId="610592577" sldId="272"/>
            <ac:spMk id="6" creationId="{AF1DB55F-34DC-4695-3539-54BBF9217E43}"/>
          </ac:spMkLst>
        </pc:spChg>
        <pc:spChg chg="add del mod">
          <ac:chgData name="Ínigo Pérez Urien" userId="b0ce67fa9e866c0e" providerId="LiveId" clId="{D0C561AA-DAD0-4829-8AD2-8F66470B18C4}" dt="2024-12-08T18:11:08.932" v="455" actId="478"/>
          <ac:spMkLst>
            <pc:docMk/>
            <pc:sldMk cId="610592577" sldId="272"/>
            <ac:spMk id="7" creationId="{21DF0ACE-A01C-65AE-80B0-26431CC3400F}"/>
          </ac:spMkLst>
        </pc:spChg>
        <pc:spChg chg="add del">
          <ac:chgData name="Ínigo Pérez Urien" userId="b0ce67fa9e866c0e" providerId="LiveId" clId="{D0C561AA-DAD0-4829-8AD2-8F66470B18C4}" dt="2024-12-08T18:12:57.555" v="496" actId="26606"/>
          <ac:spMkLst>
            <pc:docMk/>
            <pc:sldMk cId="610592577" sldId="272"/>
            <ac:spMk id="11" creationId="{63F5877B-98C7-49DD-83AB-0F6F57CB6543}"/>
          </ac:spMkLst>
        </pc:spChg>
        <pc:spChg chg="add del">
          <ac:chgData name="Ínigo Pérez Urien" userId="b0ce67fa9e866c0e" providerId="LiveId" clId="{D0C561AA-DAD0-4829-8AD2-8F66470B18C4}" dt="2024-12-08T18:12:57.555" v="496" actId="26606"/>
          <ac:spMkLst>
            <pc:docMk/>
            <pc:sldMk cId="610592577" sldId="272"/>
            <ac:spMk id="13" creationId="{4EA91930-66BC-4C41-B4F5-C31EB216F64B}"/>
          </ac:spMkLst>
        </pc:spChg>
        <pc:spChg chg="add del">
          <ac:chgData name="Ínigo Pérez Urien" userId="b0ce67fa9e866c0e" providerId="LiveId" clId="{D0C561AA-DAD0-4829-8AD2-8F66470B18C4}" dt="2024-12-08T18:12:57.555" v="496" actId="26606"/>
          <ac:spMkLst>
            <pc:docMk/>
            <pc:sldMk cId="610592577" sldId="272"/>
            <ac:spMk id="15" creationId="{6313CF8F-B436-401E-9575-DE0F8E8B5B17}"/>
          </ac:spMkLst>
        </pc:spChg>
        <pc:spChg chg="add del">
          <ac:chgData name="Ínigo Pérez Urien" userId="b0ce67fa9e866c0e" providerId="LiveId" clId="{D0C561AA-DAD0-4829-8AD2-8F66470B18C4}" dt="2024-12-08T18:12:57.555" v="496" actId="26606"/>
          <ac:spMkLst>
            <pc:docMk/>
            <pc:sldMk cId="610592577" sldId="272"/>
            <ac:spMk id="17" creationId="{2A38CFE9-C30A-4551-ACCB-D5808FBC39CD}"/>
          </ac:spMkLst>
        </pc:spChg>
        <pc:spChg chg="add del">
          <ac:chgData name="Ínigo Pérez Urien" userId="b0ce67fa9e866c0e" providerId="LiveId" clId="{D0C561AA-DAD0-4829-8AD2-8F66470B18C4}" dt="2024-12-08T18:12:57.555" v="496" actId="26606"/>
          <ac:spMkLst>
            <pc:docMk/>
            <pc:sldMk cId="610592577" sldId="272"/>
            <ac:spMk id="19" creationId="{67EF550F-47CE-4FB2-9DAC-12AD835C833D}"/>
          </ac:spMkLst>
        </pc:spChg>
        <pc:spChg chg="add del">
          <ac:chgData name="Ínigo Pérez Urien" userId="b0ce67fa9e866c0e" providerId="LiveId" clId="{D0C561AA-DAD0-4829-8AD2-8F66470B18C4}" dt="2024-12-08T18:13:57.937" v="526" actId="26606"/>
          <ac:spMkLst>
            <pc:docMk/>
            <pc:sldMk cId="610592577" sldId="272"/>
            <ac:spMk id="2055" creationId="{AD96FDFD-4E42-4A06-B8B5-768A1DB9C2A9}"/>
          </ac:spMkLst>
        </pc:spChg>
        <pc:spChg chg="add del">
          <ac:chgData name="Ínigo Pérez Urien" userId="b0ce67fa9e866c0e" providerId="LiveId" clId="{D0C561AA-DAD0-4829-8AD2-8F66470B18C4}" dt="2024-12-08T18:13:57.928" v="525" actId="26606"/>
          <ac:spMkLst>
            <pc:docMk/>
            <pc:sldMk cId="610592577" sldId="272"/>
            <ac:spMk id="2060" creationId="{B43B9CA2-4B31-4ACD-9A9F-B8E6C6420386}"/>
          </ac:spMkLst>
        </pc:spChg>
        <pc:spChg chg="add del">
          <ac:chgData name="Ínigo Pérez Urien" userId="b0ce67fa9e866c0e" providerId="LiveId" clId="{D0C561AA-DAD0-4829-8AD2-8F66470B18C4}" dt="2024-12-08T18:13:57.928" v="525" actId="26606"/>
          <ac:spMkLst>
            <pc:docMk/>
            <pc:sldMk cId="610592577" sldId="272"/>
            <ac:spMk id="2062" creationId="{33F94DB1-BC5D-454D-845C-7BA3A1F46999}"/>
          </ac:spMkLst>
        </pc:spChg>
        <pc:spChg chg="add del">
          <ac:chgData name="Ínigo Pérez Urien" userId="b0ce67fa9e866c0e" providerId="LiveId" clId="{D0C561AA-DAD0-4829-8AD2-8F66470B18C4}" dt="2024-12-08T18:13:57.928" v="525" actId="26606"/>
          <ac:spMkLst>
            <pc:docMk/>
            <pc:sldMk cId="610592577" sldId="272"/>
            <ac:spMk id="2064" creationId="{5676B86F-860B-4586-BCAA-C0650C09B7B9}"/>
          </ac:spMkLst>
        </pc:spChg>
        <pc:spChg chg="add del">
          <ac:chgData name="Ínigo Pérez Urien" userId="b0ce67fa9e866c0e" providerId="LiveId" clId="{D0C561AA-DAD0-4829-8AD2-8F66470B18C4}" dt="2024-12-08T18:13:57.928" v="525" actId="26606"/>
          <ac:spMkLst>
            <pc:docMk/>
            <pc:sldMk cId="610592577" sldId="272"/>
            <ac:spMk id="2066" creationId="{8C818ED5-2F56-4171-9445-3AA4F4462396}"/>
          </ac:spMkLst>
        </pc:spChg>
        <pc:spChg chg="add del">
          <ac:chgData name="Ínigo Pérez Urien" userId="b0ce67fa9e866c0e" providerId="LiveId" clId="{D0C561AA-DAD0-4829-8AD2-8F66470B18C4}" dt="2024-12-08T18:13:57.928" v="525" actId="26606"/>
          <ac:spMkLst>
            <pc:docMk/>
            <pc:sldMk cId="610592577" sldId="272"/>
            <ac:spMk id="2068" creationId="{DE74FCE8-866C-4AFA-B45C-FACE2A6094E4}"/>
          </ac:spMkLst>
        </pc:spChg>
        <pc:spChg chg="add">
          <ac:chgData name="Ínigo Pérez Urien" userId="b0ce67fa9e866c0e" providerId="LiveId" clId="{D0C561AA-DAD0-4829-8AD2-8F66470B18C4}" dt="2024-12-08T18:13:57.937" v="526" actId="26606"/>
          <ac:spMkLst>
            <pc:docMk/>
            <pc:sldMk cId="610592577" sldId="272"/>
            <ac:spMk id="2070" creationId="{4C3A44BB-E01C-4AA8-B2C8-32FC346D2ED7}"/>
          </ac:spMkLst>
        </pc:spChg>
        <pc:picChg chg="add mod ord">
          <ac:chgData name="Ínigo Pérez Urien" userId="b0ce67fa9e866c0e" providerId="LiveId" clId="{D0C561AA-DAD0-4829-8AD2-8F66470B18C4}" dt="2024-12-08T18:13:57.937" v="526" actId="26606"/>
          <ac:picMkLst>
            <pc:docMk/>
            <pc:sldMk cId="610592577" sldId="272"/>
            <ac:picMk id="3" creationId="{B50FB284-66FB-F078-FE6E-9A345A1CCAE6}"/>
          </ac:picMkLst>
        </pc:picChg>
        <pc:picChg chg="add mod ord">
          <ac:chgData name="Ínigo Pérez Urien" userId="b0ce67fa9e866c0e" providerId="LiveId" clId="{D0C561AA-DAD0-4829-8AD2-8F66470B18C4}" dt="2024-12-08T18:13:57.937" v="526" actId="26606"/>
          <ac:picMkLst>
            <pc:docMk/>
            <pc:sldMk cId="610592577" sldId="272"/>
            <ac:picMk id="5" creationId="{57B0676A-D7F9-0A32-984A-C084A7823359}"/>
          </ac:picMkLst>
        </pc:picChg>
        <pc:picChg chg="add mod ord">
          <ac:chgData name="Ínigo Pérez Urien" userId="b0ce67fa9e866c0e" providerId="LiveId" clId="{D0C561AA-DAD0-4829-8AD2-8F66470B18C4}" dt="2024-12-08T18:13:57.937" v="526" actId="26606"/>
          <ac:picMkLst>
            <pc:docMk/>
            <pc:sldMk cId="610592577" sldId="272"/>
            <ac:picMk id="2050" creationId="{56F7E0A4-915D-CECE-F9D4-AF5AFC5A34A7}"/>
          </ac:picMkLst>
        </pc:picChg>
      </pc:sldChg>
      <pc:sldChg chg="addSp delSp modSp new del mod modClrScheme chgLayout">
        <pc:chgData name="Ínigo Pérez Urien" userId="b0ce67fa9e866c0e" providerId="LiveId" clId="{D0C561AA-DAD0-4829-8AD2-8F66470B18C4}" dt="2024-12-08T18:08:15.833" v="402" actId="47"/>
        <pc:sldMkLst>
          <pc:docMk/>
          <pc:sldMk cId="1568859259" sldId="272"/>
        </pc:sldMkLst>
        <pc:spChg chg="add del">
          <ac:chgData name="Ínigo Pérez Urien" userId="b0ce67fa9e866c0e" providerId="LiveId" clId="{D0C561AA-DAD0-4829-8AD2-8F66470B18C4}" dt="2024-12-08T18:02:27.074" v="358" actId="26606"/>
          <ac:spMkLst>
            <pc:docMk/>
            <pc:sldMk cId="1568859259" sldId="272"/>
            <ac:spMk id="2" creationId="{83D89973-F4F7-06B6-D230-7CA930CAC5D7}"/>
          </ac:spMkLst>
        </pc:spChg>
        <pc:spChg chg="add del">
          <ac:chgData name="Ínigo Pérez Urien" userId="b0ce67fa9e866c0e" providerId="LiveId" clId="{D0C561AA-DAD0-4829-8AD2-8F66470B18C4}" dt="2024-12-08T18:06:27.982" v="378" actId="931"/>
          <ac:spMkLst>
            <pc:docMk/>
            <pc:sldMk cId="1568859259" sldId="272"/>
            <ac:spMk id="3" creationId="{13720498-C221-8393-6FE8-FD5B9FDCE9E9}"/>
          </ac:spMkLst>
        </pc:spChg>
        <pc:spChg chg="add del">
          <ac:chgData name="Ínigo Pérez Urien" userId="b0ce67fa9e866c0e" providerId="LiveId" clId="{D0C561AA-DAD0-4829-8AD2-8F66470B18C4}" dt="2024-12-08T18:02:27.074" v="358" actId="26606"/>
          <ac:spMkLst>
            <pc:docMk/>
            <pc:sldMk cId="1568859259" sldId="272"/>
            <ac:spMk id="4" creationId="{061B92B1-4B57-2396-00DC-FA00C43B6D53}"/>
          </ac:spMkLst>
        </pc:spChg>
        <pc:spChg chg="add del">
          <ac:chgData name="Ínigo Pérez Urien" userId="b0ce67fa9e866c0e" providerId="LiveId" clId="{D0C561AA-DAD0-4829-8AD2-8F66470B18C4}" dt="2024-12-08T18:02:27.074" v="358" actId="26606"/>
          <ac:spMkLst>
            <pc:docMk/>
            <pc:sldMk cId="1568859259" sldId="272"/>
            <ac:spMk id="5" creationId="{579905CA-577C-BE43-5BA6-FB332B6A6E5C}"/>
          </ac:spMkLst>
        </pc:spChg>
        <pc:spChg chg="add del">
          <ac:chgData name="Ínigo Pérez Urien" userId="b0ce67fa9e866c0e" providerId="LiveId" clId="{D0C561AA-DAD0-4829-8AD2-8F66470B18C4}" dt="2024-12-08T18:02:27.074" v="358" actId="26606"/>
          <ac:spMkLst>
            <pc:docMk/>
            <pc:sldMk cId="1568859259" sldId="272"/>
            <ac:spMk id="6" creationId="{8BE6238E-E422-6DAC-C7A5-CD03A32CF36B}"/>
          </ac:spMkLst>
        </pc:spChg>
        <pc:spChg chg="add del">
          <ac:chgData name="Ínigo Pérez Urien" userId="b0ce67fa9e866c0e" providerId="LiveId" clId="{D0C561AA-DAD0-4829-8AD2-8F66470B18C4}" dt="2024-12-08T18:07:48.402" v="398" actId="478"/>
          <ac:spMkLst>
            <pc:docMk/>
            <pc:sldMk cId="1568859259" sldId="272"/>
            <ac:spMk id="7" creationId="{0E75121C-8842-B1A0-183F-F4125D96DE14}"/>
          </ac:spMkLst>
        </pc:spChg>
        <pc:spChg chg="add del">
          <ac:chgData name="Ínigo Pérez Urien" userId="b0ce67fa9e866c0e" providerId="LiveId" clId="{D0C561AA-DAD0-4829-8AD2-8F66470B18C4}" dt="2024-12-08T18:02:27.074" v="358" actId="26606"/>
          <ac:spMkLst>
            <pc:docMk/>
            <pc:sldMk cId="1568859259" sldId="272"/>
            <ac:spMk id="8" creationId="{3102646C-F173-DA36-D6DF-89F4D494981A}"/>
          </ac:spMkLst>
        </pc:spChg>
        <pc:spChg chg="add mod">
          <ac:chgData name="Ínigo Pérez Urien" userId="b0ce67fa9e866c0e" providerId="LiveId" clId="{D0C561AA-DAD0-4829-8AD2-8F66470B18C4}" dt="2024-12-08T18:00:35.902" v="351" actId="14100"/>
          <ac:spMkLst>
            <pc:docMk/>
            <pc:sldMk cId="1568859259" sldId="272"/>
            <ac:spMk id="11" creationId="{588B45C9-AC9C-0BCA-E83C-F00BA8A73D3B}"/>
          </ac:spMkLst>
        </pc:spChg>
        <pc:spChg chg="add">
          <ac:chgData name="Ínigo Pérez Urien" userId="b0ce67fa9e866c0e" providerId="LiveId" clId="{D0C561AA-DAD0-4829-8AD2-8F66470B18C4}" dt="2024-12-08T18:00:50.417" v="352"/>
          <ac:spMkLst>
            <pc:docMk/>
            <pc:sldMk cId="1568859259" sldId="272"/>
            <ac:spMk id="12" creationId="{B6035873-7311-7AE9-F7CD-388842DB8266}"/>
          </ac:spMkLst>
        </pc:spChg>
        <pc:spChg chg="add del mod">
          <ac:chgData name="Ínigo Pérez Urien" userId="b0ce67fa9e866c0e" providerId="LiveId" clId="{D0C561AA-DAD0-4829-8AD2-8F66470B18C4}" dt="2024-12-08T18:07:27.219" v="390" actId="931"/>
          <ac:spMkLst>
            <pc:docMk/>
            <pc:sldMk cId="1568859259" sldId="272"/>
            <ac:spMk id="24" creationId="{48CBA6E9-EFD0-90F1-0C21-C03B1F57D288}"/>
          </ac:spMkLst>
        </pc:spChg>
        <pc:spChg chg="add del mod">
          <ac:chgData name="Ínigo Pérez Urien" userId="b0ce67fa9e866c0e" providerId="LiveId" clId="{D0C561AA-DAD0-4829-8AD2-8F66470B18C4}" dt="2024-12-08T18:02:27.074" v="358" actId="26606"/>
          <ac:spMkLst>
            <pc:docMk/>
            <pc:sldMk cId="1568859259" sldId="272"/>
            <ac:spMk id="1031" creationId="{68C8C526-AD66-6B32-79FA-B859D6745CBB}"/>
          </ac:spMkLst>
        </pc:spChg>
        <pc:spChg chg="add del mod">
          <ac:chgData name="Ínigo Pérez Urien" userId="b0ce67fa9e866c0e" providerId="LiveId" clId="{D0C561AA-DAD0-4829-8AD2-8F66470B18C4}" dt="2024-12-08T18:02:27.074" v="358" actId="26606"/>
          <ac:spMkLst>
            <pc:docMk/>
            <pc:sldMk cId="1568859259" sldId="272"/>
            <ac:spMk id="1033" creationId="{DF164473-0FB9-A771-731C-717656D732A6}"/>
          </ac:spMkLst>
        </pc:spChg>
        <pc:spChg chg="add del mod">
          <ac:chgData name="Ínigo Pérez Urien" userId="b0ce67fa9e866c0e" providerId="LiveId" clId="{D0C561AA-DAD0-4829-8AD2-8F66470B18C4}" dt="2024-12-08T18:02:27.074" v="358" actId="26606"/>
          <ac:spMkLst>
            <pc:docMk/>
            <pc:sldMk cId="1568859259" sldId="272"/>
            <ac:spMk id="1035" creationId="{19973D16-FA5D-7C48-345E-F6C148B34DEE}"/>
          </ac:spMkLst>
        </pc:spChg>
        <pc:spChg chg="add del mod">
          <ac:chgData name="Ínigo Pérez Urien" userId="b0ce67fa9e866c0e" providerId="LiveId" clId="{D0C561AA-DAD0-4829-8AD2-8F66470B18C4}" dt="2024-12-08T18:02:27.074" v="358" actId="26606"/>
          <ac:spMkLst>
            <pc:docMk/>
            <pc:sldMk cId="1568859259" sldId="272"/>
            <ac:spMk id="1037" creationId="{D9472EEF-5467-854E-730B-A7C43EF38B42}"/>
          </ac:spMkLst>
        </pc:spChg>
        <pc:spChg chg="add del mod">
          <ac:chgData name="Ínigo Pérez Urien" userId="b0ce67fa9e866c0e" providerId="LiveId" clId="{D0C561AA-DAD0-4829-8AD2-8F66470B18C4}" dt="2024-12-08T18:02:27.074" v="358" actId="26606"/>
          <ac:spMkLst>
            <pc:docMk/>
            <pc:sldMk cId="1568859259" sldId="272"/>
            <ac:spMk id="1039" creationId="{F3F30901-8A65-D33E-DFE5-881768E0B653}"/>
          </ac:spMkLst>
        </pc:spChg>
        <pc:spChg chg="add del mod">
          <ac:chgData name="Ínigo Pérez Urien" userId="b0ce67fa9e866c0e" providerId="LiveId" clId="{D0C561AA-DAD0-4829-8AD2-8F66470B18C4}" dt="2024-12-08T18:02:27.074" v="358" actId="26606"/>
          <ac:spMkLst>
            <pc:docMk/>
            <pc:sldMk cId="1568859259" sldId="272"/>
            <ac:spMk id="1041" creationId="{133EB26D-AA77-624F-002F-AB5BAC6321DD}"/>
          </ac:spMkLst>
        </pc:spChg>
        <pc:picChg chg="add mod">
          <ac:chgData name="Ínigo Pérez Urien" userId="b0ce67fa9e866c0e" providerId="LiveId" clId="{D0C561AA-DAD0-4829-8AD2-8F66470B18C4}" dt="2024-12-08T17:59:02.400" v="347" actId="931"/>
          <ac:picMkLst>
            <pc:docMk/>
            <pc:sldMk cId="1568859259" sldId="272"/>
            <ac:picMk id="10" creationId="{E96D127F-844D-B2A5-F1C1-1D61F2C01913}"/>
          </ac:picMkLst>
        </pc:picChg>
        <pc:picChg chg="add mod">
          <ac:chgData name="Ínigo Pérez Urien" userId="b0ce67fa9e866c0e" providerId="LiveId" clId="{D0C561AA-DAD0-4829-8AD2-8F66470B18C4}" dt="2024-12-08T18:05:37.396" v="367" actId="931"/>
          <ac:picMkLst>
            <pc:docMk/>
            <pc:sldMk cId="1568859259" sldId="272"/>
            <ac:picMk id="14" creationId="{03140B4D-E29E-5E5B-77EB-9F3D23B38B38}"/>
          </ac:picMkLst>
        </pc:picChg>
        <pc:picChg chg="add mod">
          <ac:chgData name="Ínigo Pérez Urien" userId="b0ce67fa9e866c0e" providerId="LiveId" clId="{D0C561AA-DAD0-4829-8AD2-8F66470B18C4}" dt="2024-12-08T18:05:45.167" v="372" actId="931"/>
          <ac:picMkLst>
            <pc:docMk/>
            <pc:sldMk cId="1568859259" sldId="272"/>
            <ac:picMk id="16" creationId="{47EBCFF9-EEB3-5275-639A-EA98C33241A2}"/>
          </ac:picMkLst>
        </pc:picChg>
        <pc:picChg chg="add mod">
          <ac:chgData name="Ínigo Pérez Urien" userId="b0ce67fa9e866c0e" providerId="LiveId" clId="{D0C561AA-DAD0-4829-8AD2-8F66470B18C4}" dt="2024-12-08T18:06:03.522" v="377" actId="931"/>
          <ac:picMkLst>
            <pc:docMk/>
            <pc:sldMk cId="1568859259" sldId="272"/>
            <ac:picMk id="18" creationId="{9680D0F5-C0A0-1CB2-82A6-F1CEB13F5DEC}"/>
          </ac:picMkLst>
        </pc:picChg>
        <pc:picChg chg="add del mod">
          <ac:chgData name="Ínigo Pérez Urien" userId="b0ce67fa9e866c0e" providerId="LiveId" clId="{D0C561AA-DAD0-4829-8AD2-8F66470B18C4}" dt="2024-12-08T18:06:41.508" v="383" actId="478"/>
          <ac:picMkLst>
            <pc:docMk/>
            <pc:sldMk cId="1568859259" sldId="272"/>
            <ac:picMk id="20" creationId="{6A109535-8BC0-9713-4CF6-B436CE2323D2}"/>
          </ac:picMkLst>
        </pc:picChg>
        <pc:picChg chg="add del mod">
          <ac:chgData name="Ínigo Pérez Urien" userId="b0ce67fa9e866c0e" providerId="LiveId" clId="{D0C561AA-DAD0-4829-8AD2-8F66470B18C4}" dt="2024-12-08T18:06:41.508" v="383" actId="478"/>
          <ac:picMkLst>
            <pc:docMk/>
            <pc:sldMk cId="1568859259" sldId="272"/>
            <ac:picMk id="22" creationId="{03153621-BDFD-FD70-98F5-A1558F6F1353}"/>
          </ac:picMkLst>
        </pc:picChg>
        <pc:picChg chg="add mod">
          <ac:chgData name="Ínigo Pérez Urien" userId="b0ce67fa9e866c0e" providerId="LiveId" clId="{D0C561AA-DAD0-4829-8AD2-8F66470B18C4}" dt="2024-12-08T18:08:02.616" v="400" actId="14100"/>
          <ac:picMkLst>
            <pc:docMk/>
            <pc:sldMk cId="1568859259" sldId="272"/>
            <ac:picMk id="26" creationId="{8F1D5DB0-D2C1-4D02-7E85-493B641EBDBA}"/>
          </ac:picMkLst>
        </pc:picChg>
        <pc:picChg chg="add mod">
          <ac:chgData name="Ínigo Pérez Urien" userId="b0ce67fa9e866c0e" providerId="LiveId" clId="{D0C561AA-DAD0-4829-8AD2-8F66470B18C4}" dt="2024-12-08T18:08:07.037" v="401" actId="1076"/>
          <ac:picMkLst>
            <pc:docMk/>
            <pc:sldMk cId="1568859259" sldId="272"/>
            <ac:picMk id="28" creationId="{87CDC78D-A029-E384-7E13-D8FFE7708D40}"/>
          </ac:picMkLst>
        </pc:picChg>
        <pc:picChg chg="add mod">
          <ac:chgData name="Ínigo Pérez Urien" userId="b0ce67fa9e866c0e" providerId="LiveId" clId="{D0C561AA-DAD0-4829-8AD2-8F66470B18C4}" dt="2024-12-08T18:03:17.521" v="362"/>
          <ac:picMkLst>
            <pc:docMk/>
            <pc:sldMk cId="1568859259" sldId="272"/>
            <ac:picMk id="1026" creationId="{99386C73-FDF3-29D5-D71A-657B60413134}"/>
          </ac:picMkLst>
        </pc:picChg>
        <pc:picChg chg="add del mod">
          <ac:chgData name="Ínigo Pérez Urien" userId="b0ce67fa9e866c0e" providerId="LiveId" clId="{D0C561AA-DAD0-4829-8AD2-8F66470B18C4}" dt="2024-12-08T18:03:16.255" v="361" actId="1076"/>
          <ac:picMkLst>
            <pc:docMk/>
            <pc:sldMk cId="1568859259" sldId="272"/>
            <ac:picMk id="1032" creationId="{98CC6A2C-2E97-4F24-2D6B-9EBA8C9FDE32}"/>
          </ac:picMkLst>
        </pc:picChg>
      </pc:sldChg>
      <pc:sldMasterChg chg="delSldLayout">
        <pc:chgData name="Ínigo Pérez Urien" userId="b0ce67fa9e866c0e" providerId="LiveId" clId="{D0C561AA-DAD0-4829-8AD2-8F66470B18C4}" dt="2024-12-07T16:34:03.357" v="14" actId="47"/>
        <pc:sldMasterMkLst>
          <pc:docMk/>
          <pc:sldMasterMk cId="1679508059" sldId="2147483661"/>
        </pc:sldMasterMkLst>
        <pc:sldLayoutChg chg="del">
          <pc:chgData name="Ínigo Pérez Urien" userId="b0ce67fa9e866c0e" providerId="LiveId" clId="{D0C561AA-DAD0-4829-8AD2-8F66470B18C4}" dt="2024-12-07T16:34:03.357" v="14" actId="47"/>
          <pc:sldLayoutMkLst>
            <pc:docMk/>
            <pc:sldMasterMk cId="1679508059" sldId="2147483661"/>
            <pc:sldLayoutMk cId="2824232365" sldId="2147483660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07/relationships/hdphoto" Target="../media/hdphoto1.wdp"/><Relationship Id="rId1" Type="http://schemas.openxmlformats.org/officeDocument/2006/relationships/image" Target="../media/image6.png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07/relationships/hdphoto" Target="../media/hdphoto1.wdp"/><Relationship Id="rId1" Type="http://schemas.openxmlformats.org/officeDocument/2006/relationships/image" Target="../media/image6.png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818483-F76D-46C5-A556-B9870CACB2F1}" type="doc">
      <dgm:prSet loTypeId="urn:microsoft.com/office/officeart/2005/8/layout/pList2" loCatId="picture" qsTypeId="urn:microsoft.com/office/officeart/2005/8/quickstyle/simple1" qsCatId="simple" csTypeId="urn:microsoft.com/office/officeart/2005/8/colors/accent1_2" csCatId="accent1" phldr="1"/>
      <dgm:spPr/>
    </dgm:pt>
    <dgm:pt modelId="{7E4B86B0-756E-41F8-8C38-F42B24E01AFF}">
      <dgm:prSet phldrT="[Texto]"/>
      <dgm:spPr/>
      <dgm:t>
        <a:bodyPr/>
        <a:lstStyle/>
        <a:p>
          <a:r>
            <a:rPr lang="es-ES" dirty="0"/>
            <a:t>Formar buenos ciudadanos</a:t>
          </a:r>
        </a:p>
      </dgm:t>
    </dgm:pt>
    <dgm:pt modelId="{B351886A-44F5-4116-8A2C-B9C84FFE6ED2}" type="parTrans" cxnId="{FD565E6A-1A9D-4D2F-9EC2-53C006987D63}">
      <dgm:prSet/>
      <dgm:spPr/>
      <dgm:t>
        <a:bodyPr/>
        <a:lstStyle/>
        <a:p>
          <a:endParaRPr lang="es-ES"/>
        </a:p>
      </dgm:t>
    </dgm:pt>
    <dgm:pt modelId="{C5A70823-8BAC-47D6-8FC7-5AA81CCD0EC5}" type="sibTrans" cxnId="{FD565E6A-1A9D-4D2F-9EC2-53C006987D63}">
      <dgm:prSet/>
      <dgm:spPr/>
      <dgm:t>
        <a:bodyPr/>
        <a:lstStyle/>
        <a:p>
          <a:endParaRPr lang="es-ES"/>
        </a:p>
      </dgm:t>
    </dgm:pt>
    <dgm:pt modelId="{6C3F481A-F5A7-45AA-A0A4-EB1A77133C35}">
      <dgm:prSet phldrT="[Texto]" custT="1"/>
      <dgm:spPr/>
      <dgm:t>
        <a:bodyPr/>
        <a:lstStyle/>
        <a:p>
          <a:r>
            <a:rPr lang="es-ES" sz="2800" b="0" dirty="0"/>
            <a:t>Aprovechamiento de potencial</a:t>
          </a:r>
        </a:p>
      </dgm:t>
    </dgm:pt>
    <dgm:pt modelId="{834562A0-D3F1-404B-A999-9708A941676A}" type="parTrans" cxnId="{829D5E4B-E895-450F-9377-1B81FC19EB69}">
      <dgm:prSet/>
      <dgm:spPr/>
      <dgm:t>
        <a:bodyPr/>
        <a:lstStyle/>
        <a:p>
          <a:endParaRPr lang="es-ES"/>
        </a:p>
      </dgm:t>
    </dgm:pt>
    <dgm:pt modelId="{53FB8D26-AD54-4E4A-B550-AB8FEA626478}" type="sibTrans" cxnId="{829D5E4B-E895-450F-9377-1B81FC19EB69}">
      <dgm:prSet/>
      <dgm:spPr/>
      <dgm:t>
        <a:bodyPr/>
        <a:lstStyle/>
        <a:p>
          <a:endParaRPr lang="es-ES"/>
        </a:p>
      </dgm:t>
    </dgm:pt>
    <dgm:pt modelId="{54800586-DAF5-44E3-8385-29459EB201B4}">
      <dgm:prSet phldrT="[Texto]"/>
      <dgm:spPr/>
      <dgm:t>
        <a:bodyPr/>
        <a:lstStyle/>
        <a:p>
          <a:r>
            <a:rPr lang="es-ES" dirty="0"/>
            <a:t>Eficacia de aprendizaje</a:t>
          </a:r>
        </a:p>
      </dgm:t>
    </dgm:pt>
    <dgm:pt modelId="{758427F5-94DC-4329-AE71-F9F53FABAFA8}" type="parTrans" cxnId="{B2416A1C-CFE9-4C85-A55F-D84347FDFFFE}">
      <dgm:prSet/>
      <dgm:spPr/>
      <dgm:t>
        <a:bodyPr/>
        <a:lstStyle/>
        <a:p>
          <a:endParaRPr lang="es-ES"/>
        </a:p>
      </dgm:t>
    </dgm:pt>
    <dgm:pt modelId="{E9D5F88D-055D-4952-B0FC-4C68DA81F7F3}" type="sibTrans" cxnId="{B2416A1C-CFE9-4C85-A55F-D84347FDFFFE}">
      <dgm:prSet/>
      <dgm:spPr/>
      <dgm:t>
        <a:bodyPr/>
        <a:lstStyle/>
        <a:p>
          <a:endParaRPr lang="es-ES"/>
        </a:p>
      </dgm:t>
    </dgm:pt>
    <dgm:pt modelId="{DAC3AFCD-5170-4CD7-8667-146BB02AF5CB}" type="pres">
      <dgm:prSet presAssocID="{D2818483-F76D-46C5-A556-B9870CACB2F1}" presName="Name0" presStyleCnt="0">
        <dgm:presLayoutVars>
          <dgm:dir/>
          <dgm:resizeHandles val="exact"/>
        </dgm:presLayoutVars>
      </dgm:prSet>
      <dgm:spPr/>
    </dgm:pt>
    <dgm:pt modelId="{7E625659-B025-4886-BBF4-5F2F3CF95F62}" type="pres">
      <dgm:prSet presAssocID="{D2818483-F76D-46C5-A556-B9870CACB2F1}" presName="bkgdShp" presStyleLbl="alignAccFollowNode1" presStyleIdx="0" presStyleCnt="1" custLinFactY="-8929" custLinFactNeighborX="2478" custLinFactNeighborY="-100000"/>
      <dgm:spPr/>
    </dgm:pt>
    <dgm:pt modelId="{E5919E83-1652-4814-A213-4B0D40B27979}" type="pres">
      <dgm:prSet presAssocID="{D2818483-F76D-46C5-A556-B9870CACB2F1}" presName="linComp" presStyleCnt="0"/>
      <dgm:spPr/>
    </dgm:pt>
    <dgm:pt modelId="{1EC95CBB-7503-48CC-877A-7BABF165BFAD}" type="pres">
      <dgm:prSet presAssocID="{7E4B86B0-756E-41F8-8C38-F42B24E01AFF}" presName="compNode" presStyleCnt="0"/>
      <dgm:spPr/>
    </dgm:pt>
    <dgm:pt modelId="{BA9B60A3-0BF4-4D4C-A9F2-2A12F1542969}" type="pres">
      <dgm:prSet presAssocID="{7E4B86B0-756E-41F8-8C38-F42B24E01AFF}" presName="node" presStyleLbl="node1" presStyleIdx="0" presStyleCnt="3">
        <dgm:presLayoutVars>
          <dgm:bulletEnabled val="1"/>
        </dgm:presLayoutVars>
      </dgm:prSet>
      <dgm:spPr/>
    </dgm:pt>
    <dgm:pt modelId="{644F94BF-9CAE-490C-9CF7-FB8CECD74B30}" type="pres">
      <dgm:prSet presAssocID="{7E4B86B0-756E-41F8-8C38-F42B24E01AFF}" presName="invisiNode" presStyleLbl="node1" presStyleIdx="0" presStyleCnt="3"/>
      <dgm:spPr/>
    </dgm:pt>
    <dgm:pt modelId="{D9A13456-DE66-4396-A25A-48AF06457200}" type="pres">
      <dgm:prSet presAssocID="{7E4B86B0-756E-41F8-8C38-F42B24E01AFF}" presName="imagNode" presStyleLbl="fgImgPlace1" presStyleIdx="0" presStyleCnt="3"/>
      <dgm:spPr>
        <a:blipFill dpi="0" rotWithShape="1">
          <a:blip xmlns:r="http://schemas.openxmlformats.org/officeDocument/2006/relationships" r:embed="rId1">
            <a:alphaModFix amt="97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</dgm:spPr>
    </dgm:pt>
    <dgm:pt modelId="{A5E55BE5-DCC4-48CC-9D76-3C1C4379367F}" type="pres">
      <dgm:prSet presAssocID="{C5A70823-8BAC-47D6-8FC7-5AA81CCD0EC5}" presName="sibTrans" presStyleLbl="sibTrans2D1" presStyleIdx="0" presStyleCnt="0"/>
      <dgm:spPr/>
    </dgm:pt>
    <dgm:pt modelId="{6C3D9AAD-F2E5-4941-8766-5C2706A1388B}" type="pres">
      <dgm:prSet presAssocID="{6C3F481A-F5A7-45AA-A0A4-EB1A77133C35}" presName="compNode" presStyleCnt="0"/>
      <dgm:spPr/>
    </dgm:pt>
    <dgm:pt modelId="{43379FB2-7464-4B38-BC35-32763881ADC7}" type="pres">
      <dgm:prSet presAssocID="{6C3F481A-F5A7-45AA-A0A4-EB1A77133C35}" presName="node" presStyleLbl="node1" presStyleIdx="1" presStyleCnt="3">
        <dgm:presLayoutVars>
          <dgm:bulletEnabled val="1"/>
        </dgm:presLayoutVars>
      </dgm:prSet>
      <dgm:spPr/>
    </dgm:pt>
    <dgm:pt modelId="{87EFE6E2-1E23-46FB-82D6-081852A0642D}" type="pres">
      <dgm:prSet presAssocID="{6C3F481A-F5A7-45AA-A0A4-EB1A77133C35}" presName="invisiNode" presStyleLbl="node1" presStyleIdx="1" presStyleCnt="3"/>
      <dgm:spPr/>
    </dgm:pt>
    <dgm:pt modelId="{82C8F2FA-01CB-4D73-A6A1-443C3807BBD4}" type="pres">
      <dgm:prSet presAssocID="{6C3F481A-F5A7-45AA-A0A4-EB1A77133C35}" presName="imagNode" presStyleLbl="fgImgPlace1" presStyleIdx="1" presStyleCnt="3"/>
      <dgm:spPr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</dgm:spPr>
    </dgm:pt>
    <dgm:pt modelId="{EC990321-8260-477D-83E9-50023C0A4574}" type="pres">
      <dgm:prSet presAssocID="{53FB8D26-AD54-4E4A-B550-AB8FEA626478}" presName="sibTrans" presStyleLbl="sibTrans2D1" presStyleIdx="0" presStyleCnt="0"/>
      <dgm:spPr/>
    </dgm:pt>
    <dgm:pt modelId="{1EDA22D6-D4D3-4AFC-A04E-D4A0F06D4FDD}" type="pres">
      <dgm:prSet presAssocID="{54800586-DAF5-44E3-8385-29459EB201B4}" presName="compNode" presStyleCnt="0"/>
      <dgm:spPr/>
    </dgm:pt>
    <dgm:pt modelId="{992DBF7C-F46B-4BC2-8B0F-E46207973640}" type="pres">
      <dgm:prSet presAssocID="{54800586-DAF5-44E3-8385-29459EB201B4}" presName="node" presStyleLbl="node1" presStyleIdx="2" presStyleCnt="3">
        <dgm:presLayoutVars>
          <dgm:bulletEnabled val="1"/>
        </dgm:presLayoutVars>
      </dgm:prSet>
      <dgm:spPr/>
    </dgm:pt>
    <dgm:pt modelId="{52308B8E-04C3-4DB2-AD8F-A54E810C4F83}" type="pres">
      <dgm:prSet presAssocID="{54800586-DAF5-44E3-8385-29459EB201B4}" presName="invisiNode" presStyleLbl="node1" presStyleIdx="2" presStyleCnt="3"/>
      <dgm:spPr/>
    </dgm:pt>
    <dgm:pt modelId="{B5D0D2BA-B6B3-4825-90B7-AF3AEEB18ACD}" type="pres">
      <dgm:prSet presAssocID="{54800586-DAF5-44E3-8385-29459EB201B4}" presName="imagNode" presStyleLbl="fgImgPlace1" presStyleIdx="2" presStyleCnt="3"/>
      <dgm:spPr>
        <a:blipFill rotWithShape="1"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</dgm:spPr>
    </dgm:pt>
  </dgm:ptLst>
  <dgm:cxnLst>
    <dgm:cxn modelId="{B2416A1C-CFE9-4C85-A55F-D84347FDFFFE}" srcId="{D2818483-F76D-46C5-A556-B9870CACB2F1}" destId="{54800586-DAF5-44E3-8385-29459EB201B4}" srcOrd="2" destOrd="0" parTransId="{758427F5-94DC-4329-AE71-F9F53FABAFA8}" sibTransId="{E9D5F88D-055D-4952-B0FC-4C68DA81F7F3}"/>
    <dgm:cxn modelId="{FD565E6A-1A9D-4D2F-9EC2-53C006987D63}" srcId="{D2818483-F76D-46C5-A556-B9870CACB2F1}" destId="{7E4B86B0-756E-41F8-8C38-F42B24E01AFF}" srcOrd="0" destOrd="0" parTransId="{B351886A-44F5-4116-8A2C-B9C84FFE6ED2}" sibTransId="{C5A70823-8BAC-47D6-8FC7-5AA81CCD0EC5}"/>
    <dgm:cxn modelId="{829D5E4B-E895-450F-9377-1B81FC19EB69}" srcId="{D2818483-F76D-46C5-A556-B9870CACB2F1}" destId="{6C3F481A-F5A7-45AA-A0A4-EB1A77133C35}" srcOrd="1" destOrd="0" parTransId="{834562A0-D3F1-404B-A999-9708A941676A}" sibTransId="{53FB8D26-AD54-4E4A-B550-AB8FEA626478}"/>
    <dgm:cxn modelId="{8B35CF54-8E22-4EB6-8F65-D3FF6F9073C4}" type="presOf" srcId="{D2818483-F76D-46C5-A556-B9870CACB2F1}" destId="{DAC3AFCD-5170-4CD7-8667-146BB02AF5CB}" srcOrd="0" destOrd="0" presId="urn:microsoft.com/office/officeart/2005/8/layout/pList2"/>
    <dgm:cxn modelId="{8606D65A-6B76-4CC6-9EE3-7587F2A33066}" type="presOf" srcId="{53FB8D26-AD54-4E4A-B550-AB8FEA626478}" destId="{EC990321-8260-477D-83E9-50023C0A4574}" srcOrd="0" destOrd="0" presId="urn:microsoft.com/office/officeart/2005/8/layout/pList2"/>
    <dgm:cxn modelId="{CE264182-3BFF-4231-8101-4F82CA95FA3E}" type="presOf" srcId="{7E4B86B0-756E-41F8-8C38-F42B24E01AFF}" destId="{BA9B60A3-0BF4-4D4C-A9F2-2A12F1542969}" srcOrd="0" destOrd="0" presId="urn:microsoft.com/office/officeart/2005/8/layout/pList2"/>
    <dgm:cxn modelId="{1F310891-534E-420E-A6F4-D5A06D831DE4}" type="presOf" srcId="{C5A70823-8BAC-47D6-8FC7-5AA81CCD0EC5}" destId="{A5E55BE5-DCC4-48CC-9D76-3C1C4379367F}" srcOrd="0" destOrd="0" presId="urn:microsoft.com/office/officeart/2005/8/layout/pList2"/>
    <dgm:cxn modelId="{480048F7-4113-49BA-AA6A-AFDD81CBE3EF}" type="presOf" srcId="{54800586-DAF5-44E3-8385-29459EB201B4}" destId="{992DBF7C-F46B-4BC2-8B0F-E46207973640}" srcOrd="0" destOrd="0" presId="urn:microsoft.com/office/officeart/2005/8/layout/pList2"/>
    <dgm:cxn modelId="{0189EAFF-1444-4596-8851-4E2C69CE2F62}" type="presOf" srcId="{6C3F481A-F5A7-45AA-A0A4-EB1A77133C35}" destId="{43379FB2-7464-4B38-BC35-32763881ADC7}" srcOrd="0" destOrd="0" presId="urn:microsoft.com/office/officeart/2005/8/layout/pList2"/>
    <dgm:cxn modelId="{811D74F9-E195-4AF1-902F-CF25A1B3CE53}" type="presParOf" srcId="{DAC3AFCD-5170-4CD7-8667-146BB02AF5CB}" destId="{7E625659-B025-4886-BBF4-5F2F3CF95F62}" srcOrd="0" destOrd="0" presId="urn:microsoft.com/office/officeart/2005/8/layout/pList2"/>
    <dgm:cxn modelId="{C20658F9-DA77-466B-8B0A-2798EAB6CEC9}" type="presParOf" srcId="{DAC3AFCD-5170-4CD7-8667-146BB02AF5CB}" destId="{E5919E83-1652-4814-A213-4B0D40B27979}" srcOrd="1" destOrd="0" presId="urn:microsoft.com/office/officeart/2005/8/layout/pList2"/>
    <dgm:cxn modelId="{9C2E5893-0AF4-4DF3-A803-62CDEE9FFAEF}" type="presParOf" srcId="{E5919E83-1652-4814-A213-4B0D40B27979}" destId="{1EC95CBB-7503-48CC-877A-7BABF165BFAD}" srcOrd="0" destOrd="0" presId="urn:microsoft.com/office/officeart/2005/8/layout/pList2"/>
    <dgm:cxn modelId="{A05985CB-5E50-4DF3-A81A-BB8557183DCB}" type="presParOf" srcId="{1EC95CBB-7503-48CC-877A-7BABF165BFAD}" destId="{BA9B60A3-0BF4-4D4C-A9F2-2A12F1542969}" srcOrd="0" destOrd="0" presId="urn:microsoft.com/office/officeart/2005/8/layout/pList2"/>
    <dgm:cxn modelId="{50D1FA5C-7972-4B40-9ACF-63FB746A287D}" type="presParOf" srcId="{1EC95CBB-7503-48CC-877A-7BABF165BFAD}" destId="{644F94BF-9CAE-490C-9CF7-FB8CECD74B30}" srcOrd="1" destOrd="0" presId="urn:microsoft.com/office/officeart/2005/8/layout/pList2"/>
    <dgm:cxn modelId="{6D4406F4-0117-42C3-9F46-ADCE6DBEDE92}" type="presParOf" srcId="{1EC95CBB-7503-48CC-877A-7BABF165BFAD}" destId="{D9A13456-DE66-4396-A25A-48AF06457200}" srcOrd="2" destOrd="0" presId="urn:microsoft.com/office/officeart/2005/8/layout/pList2"/>
    <dgm:cxn modelId="{910567F9-8135-4BCC-BE6D-1A2708566277}" type="presParOf" srcId="{E5919E83-1652-4814-A213-4B0D40B27979}" destId="{A5E55BE5-DCC4-48CC-9D76-3C1C4379367F}" srcOrd="1" destOrd="0" presId="urn:microsoft.com/office/officeart/2005/8/layout/pList2"/>
    <dgm:cxn modelId="{412C147F-D927-4B60-A849-11EEA153AFB6}" type="presParOf" srcId="{E5919E83-1652-4814-A213-4B0D40B27979}" destId="{6C3D9AAD-F2E5-4941-8766-5C2706A1388B}" srcOrd="2" destOrd="0" presId="urn:microsoft.com/office/officeart/2005/8/layout/pList2"/>
    <dgm:cxn modelId="{9BBBC02E-5320-4B09-A36F-49A4FE0D7B3D}" type="presParOf" srcId="{6C3D9AAD-F2E5-4941-8766-5C2706A1388B}" destId="{43379FB2-7464-4B38-BC35-32763881ADC7}" srcOrd="0" destOrd="0" presId="urn:microsoft.com/office/officeart/2005/8/layout/pList2"/>
    <dgm:cxn modelId="{2C94F8E9-4586-4B17-A8D8-BEF7F4BB717B}" type="presParOf" srcId="{6C3D9AAD-F2E5-4941-8766-5C2706A1388B}" destId="{87EFE6E2-1E23-46FB-82D6-081852A0642D}" srcOrd="1" destOrd="0" presId="urn:microsoft.com/office/officeart/2005/8/layout/pList2"/>
    <dgm:cxn modelId="{5DD43794-7C11-46BA-91A3-728158E0E8B0}" type="presParOf" srcId="{6C3D9AAD-F2E5-4941-8766-5C2706A1388B}" destId="{82C8F2FA-01CB-4D73-A6A1-443C3807BBD4}" srcOrd="2" destOrd="0" presId="urn:microsoft.com/office/officeart/2005/8/layout/pList2"/>
    <dgm:cxn modelId="{B6C5406D-3C29-4CB0-988B-107C09CC7CA7}" type="presParOf" srcId="{E5919E83-1652-4814-A213-4B0D40B27979}" destId="{EC990321-8260-477D-83E9-50023C0A4574}" srcOrd="3" destOrd="0" presId="urn:microsoft.com/office/officeart/2005/8/layout/pList2"/>
    <dgm:cxn modelId="{F84EB1FA-C393-449B-AF8B-83DBB482CCC1}" type="presParOf" srcId="{E5919E83-1652-4814-A213-4B0D40B27979}" destId="{1EDA22D6-D4D3-4AFC-A04E-D4A0F06D4FDD}" srcOrd="4" destOrd="0" presId="urn:microsoft.com/office/officeart/2005/8/layout/pList2"/>
    <dgm:cxn modelId="{8995A064-82E7-4F39-9B10-3F082C7801FC}" type="presParOf" srcId="{1EDA22D6-D4D3-4AFC-A04E-D4A0F06D4FDD}" destId="{992DBF7C-F46B-4BC2-8B0F-E46207973640}" srcOrd="0" destOrd="0" presId="urn:microsoft.com/office/officeart/2005/8/layout/pList2"/>
    <dgm:cxn modelId="{AD776EFC-B080-4EAA-8FEE-2764BAC525A4}" type="presParOf" srcId="{1EDA22D6-D4D3-4AFC-A04E-D4A0F06D4FDD}" destId="{52308B8E-04C3-4DB2-AD8F-A54E810C4F83}" srcOrd="1" destOrd="0" presId="urn:microsoft.com/office/officeart/2005/8/layout/pList2"/>
    <dgm:cxn modelId="{440091FD-B749-4301-ACC2-D44D1E2B1101}" type="presParOf" srcId="{1EDA22D6-D4D3-4AFC-A04E-D4A0F06D4FDD}" destId="{B5D0D2BA-B6B3-4825-90B7-AF3AEEB18ACD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625659-B025-4886-BBF4-5F2F3CF95F62}">
      <dsp:nvSpPr>
        <dsp:cNvPr id="0" name=""/>
        <dsp:cNvSpPr/>
      </dsp:nvSpPr>
      <dsp:spPr>
        <a:xfrm>
          <a:off x="0" y="0"/>
          <a:ext cx="7540171" cy="215428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A13456-DE66-4396-A25A-48AF06457200}">
      <dsp:nvSpPr>
        <dsp:cNvPr id="0" name=""/>
        <dsp:cNvSpPr/>
      </dsp:nvSpPr>
      <dsp:spPr>
        <a:xfrm>
          <a:off x="226205" y="287237"/>
          <a:ext cx="2214925" cy="1579807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alphaModFix amt="97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9B60A3-0BF4-4D4C-A9F2-2A12F1542969}">
      <dsp:nvSpPr>
        <dsp:cNvPr id="0" name=""/>
        <dsp:cNvSpPr/>
      </dsp:nvSpPr>
      <dsp:spPr>
        <a:xfrm rot="10800000">
          <a:off x="226205" y="2154282"/>
          <a:ext cx="2214925" cy="2633012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Formar buenos ciudadanos</a:t>
          </a:r>
        </a:p>
      </dsp:txBody>
      <dsp:txXfrm rot="10800000">
        <a:off x="294322" y="2154282"/>
        <a:ext cx="2078691" cy="2564895"/>
      </dsp:txXfrm>
    </dsp:sp>
    <dsp:sp modelId="{82C8F2FA-01CB-4D73-A6A1-443C3807BBD4}">
      <dsp:nvSpPr>
        <dsp:cNvPr id="0" name=""/>
        <dsp:cNvSpPr/>
      </dsp:nvSpPr>
      <dsp:spPr>
        <a:xfrm>
          <a:off x="2662622" y="287237"/>
          <a:ext cx="2214925" cy="15798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379FB2-7464-4B38-BC35-32763881ADC7}">
      <dsp:nvSpPr>
        <dsp:cNvPr id="0" name=""/>
        <dsp:cNvSpPr/>
      </dsp:nvSpPr>
      <dsp:spPr>
        <a:xfrm rot="10800000">
          <a:off x="2662622" y="2154282"/>
          <a:ext cx="2214925" cy="2633012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0" kern="1200" dirty="0"/>
            <a:t>Aprovechamiento de potencial</a:t>
          </a:r>
        </a:p>
      </dsp:txBody>
      <dsp:txXfrm rot="10800000">
        <a:off x="2730739" y="2154282"/>
        <a:ext cx="2078691" cy="2564895"/>
      </dsp:txXfrm>
    </dsp:sp>
    <dsp:sp modelId="{B5D0D2BA-B6B3-4825-90B7-AF3AEEB18ACD}">
      <dsp:nvSpPr>
        <dsp:cNvPr id="0" name=""/>
        <dsp:cNvSpPr/>
      </dsp:nvSpPr>
      <dsp:spPr>
        <a:xfrm>
          <a:off x="5099040" y="287237"/>
          <a:ext cx="2214925" cy="15798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2DBF7C-F46B-4BC2-8B0F-E46207973640}">
      <dsp:nvSpPr>
        <dsp:cNvPr id="0" name=""/>
        <dsp:cNvSpPr/>
      </dsp:nvSpPr>
      <dsp:spPr>
        <a:xfrm rot="10800000">
          <a:off x="5099040" y="2154282"/>
          <a:ext cx="2214925" cy="2633012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Eficacia de aprendizaje</a:t>
          </a:r>
        </a:p>
      </dsp:txBody>
      <dsp:txXfrm rot="10800000">
        <a:off x="5167157" y="2154282"/>
        <a:ext cx="2078691" cy="25648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6DD60-85A4-422B-BDCF-1823F083BF83}" type="datetimeFigureOut">
              <a:rPr lang="es-ES" smtClean="0"/>
              <a:t>08/12/2024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E4934-C7F8-46F0-BB45-0A038788A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431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72760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960C-86A7-6728-9263-973B76A8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659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002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911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B735EAF-8052-DDCD-6CEC-D825479BEFD3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28" y="796698"/>
            <a:ext cx="6854371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9F921-8097-7740-47FD-1905F9FE44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35451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EBCBD63-480F-D96C-B0DF-94EF264BA0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716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F1D198-945D-C96D-60E9-C0AEC5E29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80717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DCD9B2A-F0BB-F9DB-CC75-2EC1683475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95800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8651C4C-4AD1-19DA-CC78-BEC58707B5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271BA1-38C2-A7FE-AC76-8EC49BFBB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5800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630785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2832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704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295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C7D43-1CC3-3332-AEFC-59ABB023F7AC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48048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5389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70AFB9-F87E-11AC-2B32-B5178FE34E78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1442" y="268927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19352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414779-4CEE-EEAD-8A66-EE043E90B44F}"/>
              </a:ext>
            </a:extLst>
          </p:cNvPr>
          <p:cNvSpPr/>
          <p:nvPr userDrawn="1"/>
        </p:nvSpPr>
        <p:spPr>
          <a:xfrm>
            <a:off x="1611313" y="3215390"/>
            <a:ext cx="2638398" cy="3642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4235A04-C2C9-A7DC-3FE5-1E7D27C0E13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400" y="2627313"/>
            <a:ext cx="2525713" cy="331628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7104C814-4179-5378-738C-F0AEB2D153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4326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655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15">
          <p15:clr>
            <a:srgbClr val="FBAE40"/>
          </p15:clr>
        </p15:guide>
        <p15:guide id="9" pos="2167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B883CC-094E-7039-9807-58F11002611B}"/>
              </a:ext>
            </a:extLst>
          </p:cNvPr>
          <p:cNvSpPr/>
          <p:nvPr userDrawn="1"/>
        </p:nvSpPr>
        <p:spPr>
          <a:xfrm>
            <a:off x="0" y="0"/>
            <a:ext cx="53589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DDBBAD-B928-4819-64F5-80A5AECD71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81500" y="2171699"/>
            <a:ext cx="2971800" cy="45497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B3586BE-78C6-E426-9F3C-F59381E5CD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081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632">
          <p15:clr>
            <a:srgbClr val="FBAE40"/>
          </p15:clr>
        </p15:guide>
        <p15:guide id="6" orient="horz" pos="1368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2760">
          <p15:clr>
            <a:srgbClr val="FBAE40"/>
          </p15:clr>
        </p15:guide>
        <p15:guide id="11" pos="7159">
          <p15:clr>
            <a:srgbClr val="FBAE40"/>
          </p15:clr>
        </p15:guide>
        <p15:guide id="12" pos="672">
          <p15:clr>
            <a:srgbClr val="FBAE40"/>
          </p15:clr>
        </p15:guide>
        <p15:guide id="14" orient="horz" pos="2448">
          <p15:clr>
            <a:srgbClr val="FBAE40"/>
          </p15:clr>
        </p15:guide>
        <p15:guide id="15" pos="70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949CF9-AE80-D4A2-E0FC-126A4E8ECBCB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546" y="4618037"/>
            <a:ext cx="9314540" cy="1325563"/>
          </a:xfrm>
        </p:spPr>
        <p:txBody>
          <a:bodyPr anchor="b">
            <a:noAutofit/>
          </a:bodyPr>
          <a:lstStyle>
            <a:lvl1pPr algn="r"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7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9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461991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560">
          <p15:clr>
            <a:srgbClr val="FBAE40"/>
          </p15:clr>
        </p15:guide>
        <p15:guide id="7" orient="horz" pos="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502920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5029200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048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4C769-5B6E-5C22-9516-5D7BE462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190F5-D493-CE67-ED1B-D761BFA6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225E-A593-BBE5-FA35-2952DE6D5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12C0-D4F0-C345-96B4-1E8B918506AC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30E95-9162-1956-4897-1AA052698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709E4-652E-524A-8D35-CF602AA44AA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0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44">
          <p15:clr>
            <a:srgbClr val="F26B43"/>
          </p15:clr>
        </p15:guide>
        <p15:guide id="4" pos="7416">
          <p15:clr>
            <a:srgbClr val="F26B43"/>
          </p15:clr>
        </p15:guide>
        <p15:guide id="5" pos="3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ayss.org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redaps.wordpress.com/wp-content/uploads/2019/12/100-buenas-prc3a1cticas-de-aprendizaje-servicio-102342.pdf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aprendizajeservicio.net/" TargetMode="External"/><Relationship Id="rId5" Type="http://schemas.openxmlformats.org/officeDocument/2006/relationships/hyperlink" Target="https://www.educacionfpydeportes.gob.es/mc/sgctie/educacion-para-sostenibilidad/aprendizaje-servicio.html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8" name="Rectangle 308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536A1-1A23-FDCA-E791-278F673BA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  <a:latin typeface="+mj-lt"/>
                <a:cs typeface="+mj-cs"/>
              </a:rPr>
              <a:t>Aprendizaje-Servicio (ApS)</a:t>
            </a:r>
          </a:p>
        </p:txBody>
      </p:sp>
      <p:sp>
        <p:nvSpPr>
          <p:cNvPr id="307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21C22E1-DA53-5156-2FC5-B617509CF996}"/>
              </a:ext>
            </a:extLst>
          </p:cNvPr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97953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59">
            <a:extLst>
              <a:ext uri="{FF2B5EF4-FFF2-40B4-BE49-F238E27FC236}">
                <a16:creationId xmlns:a16="http://schemas.microsoft.com/office/drawing/2014/main" id="{4C3A44BB-E01C-4AA8-B2C8-32FC346D2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oday's Protest Movements Are as Big as the 1960s' - The Atlantic">
            <a:extLst>
              <a:ext uri="{FF2B5EF4-FFF2-40B4-BE49-F238E27FC236}">
                <a16:creationId xmlns:a16="http://schemas.microsoft.com/office/drawing/2014/main" id="{56F7E0A4-915D-CECE-F9D4-AF5AFC5A3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7" r="11765" b="2"/>
          <a:stretch/>
        </p:blipFill>
        <p:spPr bwMode="auto">
          <a:xfrm>
            <a:off x="4406845" y="3"/>
            <a:ext cx="4101288" cy="3418797"/>
          </a:xfrm>
          <a:custGeom>
            <a:avLst/>
            <a:gdLst/>
            <a:ahLst/>
            <a:cxnLst/>
            <a:rect l="l" t="t" r="r" b="b"/>
            <a:pathLst>
              <a:path w="4101288" h="3418797">
                <a:moveTo>
                  <a:pt x="989912" y="0"/>
                </a:moveTo>
                <a:lnTo>
                  <a:pt x="3844502" y="0"/>
                </a:lnTo>
                <a:lnTo>
                  <a:pt x="3760850" y="25406"/>
                </a:lnTo>
                <a:cubicBezTo>
                  <a:pt x="3711615" y="43967"/>
                  <a:pt x="3663870" y="67007"/>
                  <a:pt x="3618425" y="98254"/>
                </a:cubicBezTo>
                <a:cubicBezTo>
                  <a:pt x="3626136" y="110145"/>
                  <a:pt x="3665355" y="144049"/>
                  <a:pt x="3649272" y="146579"/>
                </a:cubicBezTo>
                <a:cubicBezTo>
                  <a:pt x="3604102" y="153917"/>
                  <a:pt x="3564000" y="178711"/>
                  <a:pt x="3522797" y="199205"/>
                </a:cubicBezTo>
                <a:cubicBezTo>
                  <a:pt x="3504948" y="208060"/>
                  <a:pt x="3483356" y="219700"/>
                  <a:pt x="3491728" y="251325"/>
                </a:cubicBezTo>
                <a:cubicBezTo>
                  <a:pt x="3506932" y="260181"/>
                  <a:pt x="3518169" y="247783"/>
                  <a:pt x="3530727" y="246772"/>
                </a:cubicBezTo>
                <a:cubicBezTo>
                  <a:pt x="3543507" y="245761"/>
                  <a:pt x="3572153" y="252336"/>
                  <a:pt x="3564219" y="256638"/>
                </a:cubicBezTo>
                <a:cubicBezTo>
                  <a:pt x="3528083" y="276121"/>
                  <a:pt x="3593085" y="322928"/>
                  <a:pt x="3550339" y="322928"/>
                </a:cubicBezTo>
                <a:cubicBezTo>
                  <a:pt x="3478728" y="323181"/>
                  <a:pt x="3440609" y="406169"/>
                  <a:pt x="3371643" y="408447"/>
                </a:cubicBezTo>
                <a:cubicBezTo>
                  <a:pt x="3360627" y="408698"/>
                  <a:pt x="3355338" y="423373"/>
                  <a:pt x="3355558" y="436278"/>
                </a:cubicBezTo>
                <a:cubicBezTo>
                  <a:pt x="3355558" y="451712"/>
                  <a:pt x="3365694" y="454494"/>
                  <a:pt x="3376931" y="456013"/>
                </a:cubicBezTo>
                <a:cubicBezTo>
                  <a:pt x="3394118" y="458289"/>
                  <a:pt x="3411965" y="436278"/>
                  <a:pt x="3434660" y="466133"/>
                </a:cubicBezTo>
                <a:cubicBezTo>
                  <a:pt x="3393898" y="483590"/>
                  <a:pt x="3353135" y="501049"/>
                  <a:pt x="3353797" y="561013"/>
                </a:cubicBezTo>
                <a:cubicBezTo>
                  <a:pt x="3354015" y="577205"/>
                  <a:pt x="3337050" y="583277"/>
                  <a:pt x="3324270" y="587325"/>
                </a:cubicBezTo>
                <a:cubicBezTo>
                  <a:pt x="3303117" y="593904"/>
                  <a:pt x="3285272" y="605543"/>
                  <a:pt x="3273812" y="628061"/>
                </a:cubicBezTo>
                <a:cubicBezTo>
                  <a:pt x="3274033" y="632362"/>
                  <a:pt x="3274254" y="636917"/>
                  <a:pt x="3272930" y="640459"/>
                </a:cubicBezTo>
                <a:cubicBezTo>
                  <a:pt x="3276676" y="694855"/>
                  <a:pt x="3307523" y="693336"/>
                  <a:pt x="3341676" y="684230"/>
                </a:cubicBezTo>
                <a:cubicBezTo>
                  <a:pt x="3382439" y="673096"/>
                  <a:pt x="3422762" y="652855"/>
                  <a:pt x="3465728" y="672338"/>
                </a:cubicBezTo>
                <a:cubicBezTo>
                  <a:pt x="3405133" y="698397"/>
                  <a:pt x="3339253" y="700422"/>
                  <a:pt x="3282405" y="737615"/>
                </a:cubicBezTo>
                <a:cubicBezTo>
                  <a:pt x="3490406" y="744447"/>
                  <a:pt x="3674169" y="627048"/>
                  <a:pt x="3875781" y="582013"/>
                </a:cubicBezTo>
                <a:cubicBezTo>
                  <a:pt x="3868951" y="612120"/>
                  <a:pt x="3852646" y="618193"/>
                  <a:pt x="3837883" y="622747"/>
                </a:cubicBezTo>
                <a:cubicBezTo>
                  <a:pt x="3763408" y="645519"/>
                  <a:pt x="3698188" y="690809"/>
                  <a:pt x="3630322" y="730023"/>
                </a:cubicBezTo>
                <a:cubicBezTo>
                  <a:pt x="3602340" y="746216"/>
                  <a:pt x="3582066" y="762411"/>
                  <a:pt x="3571492" y="797327"/>
                </a:cubicBezTo>
                <a:cubicBezTo>
                  <a:pt x="3562015" y="828953"/>
                  <a:pt x="3543728" y="843628"/>
                  <a:pt x="3509797" y="834518"/>
                </a:cubicBezTo>
                <a:cubicBezTo>
                  <a:pt x="3482254" y="826927"/>
                  <a:pt x="3452068" y="830975"/>
                  <a:pt x="3423203" y="833760"/>
                </a:cubicBezTo>
                <a:cubicBezTo>
                  <a:pt x="3389931" y="836796"/>
                  <a:pt x="3352693" y="872470"/>
                  <a:pt x="3361728" y="890941"/>
                </a:cubicBezTo>
                <a:cubicBezTo>
                  <a:pt x="3377151" y="922314"/>
                  <a:pt x="3402931" y="906627"/>
                  <a:pt x="3425847" y="903084"/>
                </a:cubicBezTo>
                <a:cubicBezTo>
                  <a:pt x="3451848" y="898784"/>
                  <a:pt x="3500100" y="889927"/>
                  <a:pt x="3500982" y="893723"/>
                </a:cubicBezTo>
                <a:cubicBezTo>
                  <a:pt x="3517950" y="972410"/>
                  <a:pt x="3637374" y="903845"/>
                  <a:pt x="3663154" y="896758"/>
                </a:cubicBezTo>
                <a:cubicBezTo>
                  <a:pt x="3695322" y="887904"/>
                  <a:pt x="3725509" y="904097"/>
                  <a:pt x="3756136" y="907891"/>
                </a:cubicBezTo>
                <a:cubicBezTo>
                  <a:pt x="3783459" y="911433"/>
                  <a:pt x="3937918" y="922314"/>
                  <a:pt x="3969866" y="888915"/>
                </a:cubicBezTo>
                <a:cubicBezTo>
                  <a:pt x="3974273" y="914976"/>
                  <a:pt x="3965020" y="925602"/>
                  <a:pt x="3957306" y="937494"/>
                </a:cubicBezTo>
                <a:cubicBezTo>
                  <a:pt x="3946511" y="954445"/>
                  <a:pt x="3944747" y="966337"/>
                  <a:pt x="3965239" y="979747"/>
                </a:cubicBezTo>
                <a:cubicBezTo>
                  <a:pt x="4023630" y="1018206"/>
                  <a:pt x="4022747" y="1019470"/>
                  <a:pt x="3968324" y="1071591"/>
                </a:cubicBezTo>
                <a:cubicBezTo>
                  <a:pt x="3965678" y="1073867"/>
                  <a:pt x="3966782" y="1081459"/>
                  <a:pt x="3966341" y="1086519"/>
                </a:cubicBezTo>
                <a:cubicBezTo>
                  <a:pt x="3980663" y="1094615"/>
                  <a:pt x="3997409" y="1074373"/>
                  <a:pt x="4014153" y="1096133"/>
                </a:cubicBezTo>
                <a:cubicBezTo>
                  <a:pt x="3941222" y="1191771"/>
                  <a:pt x="3829950" y="1215299"/>
                  <a:pt x="3729254" y="1287157"/>
                </a:cubicBezTo>
                <a:cubicBezTo>
                  <a:pt x="3810780" y="1310939"/>
                  <a:pt x="3859696" y="1227952"/>
                  <a:pt x="3919628" y="1238578"/>
                </a:cubicBezTo>
                <a:cubicBezTo>
                  <a:pt x="3949596" y="1264639"/>
                  <a:pt x="3860577" y="1306386"/>
                  <a:pt x="3945409" y="1318784"/>
                </a:cubicBezTo>
                <a:cubicBezTo>
                  <a:pt x="3908610" y="1341555"/>
                  <a:pt x="3881289" y="1363817"/>
                  <a:pt x="3855951" y="1390133"/>
                </a:cubicBezTo>
                <a:cubicBezTo>
                  <a:pt x="3810780" y="1437192"/>
                  <a:pt x="3801967" y="1468060"/>
                  <a:pt x="3822900" y="1531314"/>
                </a:cubicBezTo>
                <a:cubicBezTo>
                  <a:pt x="3836562" y="1572808"/>
                  <a:pt x="3856611" y="1611013"/>
                  <a:pt x="3838986" y="1660349"/>
                </a:cubicBezTo>
                <a:cubicBezTo>
                  <a:pt x="3826646" y="1694254"/>
                  <a:pt x="3831494" y="1716517"/>
                  <a:pt x="3877323" y="1701337"/>
                </a:cubicBezTo>
                <a:cubicBezTo>
                  <a:pt x="3926679" y="1685144"/>
                  <a:pt x="3945187" y="1715505"/>
                  <a:pt x="3932849" y="1774963"/>
                </a:cubicBezTo>
                <a:cubicBezTo>
                  <a:pt x="3924917" y="1813169"/>
                  <a:pt x="3933291" y="1824806"/>
                  <a:pt x="3967221" y="1820505"/>
                </a:cubicBezTo>
                <a:cubicBezTo>
                  <a:pt x="4004680" y="1815698"/>
                  <a:pt x="4040375" y="1790649"/>
                  <a:pt x="4086646" y="1802795"/>
                </a:cubicBezTo>
                <a:cubicBezTo>
                  <a:pt x="4049631" y="1872120"/>
                  <a:pt x="3970527" y="1852385"/>
                  <a:pt x="3927340" y="1918423"/>
                </a:cubicBezTo>
                <a:cubicBezTo>
                  <a:pt x="3978900" y="1918674"/>
                  <a:pt x="4018341" y="1918423"/>
                  <a:pt x="4056460" y="1903999"/>
                </a:cubicBezTo>
                <a:cubicBezTo>
                  <a:pt x="4072325" y="1898179"/>
                  <a:pt x="4089732" y="1892109"/>
                  <a:pt x="4098545" y="1912096"/>
                </a:cubicBezTo>
                <a:cubicBezTo>
                  <a:pt x="4108901" y="1936132"/>
                  <a:pt x="4087529" y="1945241"/>
                  <a:pt x="4074527" y="1949542"/>
                </a:cubicBezTo>
                <a:cubicBezTo>
                  <a:pt x="4037951" y="1961686"/>
                  <a:pt x="4009969" y="1990529"/>
                  <a:pt x="3979782" y="2013047"/>
                </a:cubicBezTo>
                <a:cubicBezTo>
                  <a:pt x="3913460" y="2062386"/>
                  <a:pt x="3840746" y="2103626"/>
                  <a:pt x="3784559" y="2185097"/>
                </a:cubicBezTo>
                <a:cubicBezTo>
                  <a:pt x="3855290" y="2164349"/>
                  <a:pt x="3907951" y="2116025"/>
                  <a:pt x="3973612" y="2106157"/>
                </a:cubicBezTo>
                <a:cubicBezTo>
                  <a:pt x="3916764" y="2180290"/>
                  <a:pt x="3843611" y="2229120"/>
                  <a:pt x="3774426" y="2283011"/>
                </a:cubicBezTo>
                <a:cubicBezTo>
                  <a:pt x="3754594" y="2298192"/>
                  <a:pt x="3734543" y="2308566"/>
                  <a:pt x="3730136" y="2341710"/>
                </a:cubicBezTo>
                <a:cubicBezTo>
                  <a:pt x="3721542" y="2405976"/>
                  <a:pt x="3695763" y="2459107"/>
                  <a:pt x="3640678" y="2487444"/>
                </a:cubicBezTo>
                <a:cubicBezTo>
                  <a:pt x="3640238" y="2487699"/>
                  <a:pt x="3643322" y="2497314"/>
                  <a:pt x="3645085" y="2503890"/>
                </a:cubicBezTo>
                <a:cubicBezTo>
                  <a:pt x="3678797" y="2505916"/>
                  <a:pt x="3705458" y="2467963"/>
                  <a:pt x="3748425" y="2480360"/>
                </a:cubicBezTo>
                <a:cubicBezTo>
                  <a:pt x="3707220" y="2531974"/>
                  <a:pt x="3672847" y="2578277"/>
                  <a:pt x="3614458" y="2602819"/>
                </a:cubicBezTo>
                <a:cubicBezTo>
                  <a:pt x="3567745" y="2622300"/>
                  <a:pt x="3510016" y="2633686"/>
                  <a:pt x="3476083" y="2696937"/>
                </a:cubicBezTo>
                <a:cubicBezTo>
                  <a:pt x="3515524" y="2709337"/>
                  <a:pt x="3544831" y="2693651"/>
                  <a:pt x="3574357" y="2682517"/>
                </a:cubicBezTo>
                <a:cubicBezTo>
                  <a:pt x="3619525" y="2665312"/>
                  <a:pt x="3664255" y="2645832"/>
                  <a:pt x="3709425" y="2628625"/>
                </a:cubicBezTo>
                <a:cubicBezTo>
                  <a:pt x="3726611" y="2622047"/>
                  <a:pt x="3745340" y="2617491"/>
                  <a:pt x="3756357" y="2648866"/>
                </a:cubicBezTo>
                <a:cubicBezTo>
                  <a:pt x="3698847" y="2655446"/>
                  <a:pt x="3664475" y="2697951"/>
                  <a:pt x="3628340" y="2737926"/>
                </a:cubicBezTo>
                <a:cubicBezTo>
                  <a:pt x="3608067" y="2760445"/>
                  <a:pt x="3591541" y="2790554"/>
                  <a:pt x="3554967" y="2779169"/>
                </a:cubicBezTo>
                <a:cubicBezTo>
                  <a:pt x="3535796" y="2773097"/>
                  <a:pt x="3523678" y="2790046"/>
                  <a:pt x="3525662" y="2810794"/>
                </a:cubicBezTo>
                <a:cubicBezTo>
                  <a:pt x="3532932" y="2883915"/>
                  <a:pt x="3488203" y="2909469"/>
                  <a:pt x="3441932" y="2923637"/>
                </a:cubicBezTo>
                <a:cubicBezTo>
                  <a:pt x="3354236" y="2950204"/>
                  <a:pt x="3281303" y="3012697"/>
                  <a:pt x="3196032" y="3046854"/>
                </a:cubicBezTo>
                <a:cubicBezTo>
                  <a:pt x="3113184" y="3079999"/>
                  <a:pt x="3049065" y="3158685"/>
                  <a:pt x="2965998" y="3199927"/>
                </a:cubicBezTo>
                <a:cubicBezTo>
                  <a:pt x="2905843" y="3229783"/>
                  <a:pt x="2848335" y="3268239"/>
                  <a:pt x="2786418" y="3295311"/>
                </a:cubicBezTo>
                <a:cubicBezTo>
                  <a:pt x="2639894" y="3359324"/>
                  <a:pt x="2490503" y="3410685"/>
                  <a:pt x="2332519" y="3418022"/>
                </a:cubicBezTo>
                <a:cubicBezTo>
                  <a:pt x="2202077" y="3423842"/>
                  <a:pt x="1070633" y="3418277"/>
                  <a:pt x="611003" y="2585615"/>
                </a:cubicBezTo>
                <a:cubicBezTo>
                  <a:pt x="602189" y="2581565"/>
                  <a:pt x="592275" y="2570939"/>
                  <a:pt x="589190" y="2560818"/>
                </a:cubicBezTo>
                <a:cubicBezTo>
                  <a:pt x="574427" y="2513505"/>
                  <a:pt x="538291" y="2493011"/>
                  <a:pt x="505681" y="2467457"/>
                </a:cubicBezTo>
                <a:cubicBezTo>
                  <a:pt x="477036" y="2444939"/>
                  <a:pt x="446628" y="2421409"/>
                  <a:pt x="434730" y="2383456"/>
                </a:cubicBezTo>
                <a:cubicBezTo>
                  <a:pt x="419086" y="2332854"/>
                  <a:pt x="463594" y="2374348"/>
                  <a:pt x="471748" y="2355119"/>
                </a:cubicBezTo>
                <a:cubicBezTo>
                  <a:pt x="454782" y="2328807"/>
                  <a:pt x="428560" y="2304770"/>
                  <a:pt x="421730" y="2274915"/>
                </a:cubicBezTo>
                <a:cubicBezTo>
                  <a:pt x="396833" y="2167131"/>
                  <a:pt x="343069" y="2088698"/>
                  <a:pt x="262645" y="2027722"/>
                </a:cubicBezTo>
                <a:cubicBezTo>
                  <a:pt x="239509" y="2010264"/>
                  <a:pt x="224307" y="1978384"/>
                  <a:pt x="192799" y="1973326"/>
                </a:cubicBezTo>
                <a:cubicBezTo>
                  <a:pt x="122730" y="1962193"/>
                  <a:pt x="144764" y="1875156"/>
                  <a:pt x="107746" y="1836446"/>
                </a:cubicBezTo>
                <a:cubicBezTo>
                  <a:pt x="100695" y="1829107"/>
                  <a:pt x="94306" y="1814687"/>
                  <a:pt x="95627" y="1804821"/>
                </a:cubicBezTo>
                <a:cubicBezTo>
                  <a:pt x="97609" y="1790649"/>
                  <a:pt x="105983" y="1777240"/>
                  <a:pt x="113034" y="1764589"/>
                </a:cubicBezTo>
                <a:cubicBezTo>
                  <a:pt x="120306" y="1751939"/>
                  <a:pt x="131322" y="1740806"/>
                  <a:pt x="126034" y="1724108"/>
                </a:cubicBezTo>
                <a:cubicBezTo>
                  <a:pt x="123833" y="1717277"/>
                  <a:pt x="125373" y="1693494"/>
                  <a:pt x="109068" y="1712215"/>
                </a:cubicBezTo>
                <a:cubicBezTo>
                  <a:pt x="64340" y="1763578"/>
                  <a:pt x="38339" y="1715001"/>
                  <a:pt x="0" y="1691723"/>
                </a:cubicBezTo>
                <a:cubicBezTo>
                  <a:pt x="30848" y="1667686"/>
                  <a:pt x="58610" y="1650735"/>
                  <a:pt x="63238" y="1614808"/>
                </a:cubicBezTo>
                <a:cubicBezTo>
                  <a:pt x="72712" y="1540674"/>
                  <a:pt x="113253" y="1506772"/>
                  <a:pt x="174729" y="1500192"/>
                </a:cubicBezTo>
                <a:cubicBezTo>
                  <a:pt x="152034" y="1428591"/>
                  <a:pt x="152034" y="1428591"/>
                  <a:pt x="225408" y="1418722"/>
                </a:cubicBezTo>
                <a:cubicBezTo>
                  <a:pt x="197204" y="1373181"/>
                  <a:pt x="197204" y="1361542"/>
                  <a:pt x="231358" y="1345855"/>
                </a:cubicBezTo>
                <a:cubicBezTo>
                  <a:pt x="264188" y="1330927"/>
                  <a:pt x="300543" y="1325867"/>
                  <a:pt x="330952" y="1302844"/>
                </a:cubicBezTo>
                <a:cubicBezTo>
                  <a:pt x="302967" y="1244651"/>
                  <a:pt x="295035" y="1177097"/>
                  <a:pt x="237307" y="1148758"/>
                </a:cubicBezTo>
                <a:cubicBezTo>
                  <a:pt x="228273" y="1144458"/>
                  <a:pt x="222103" y="1127000"/>
                  <a:pt x="227831" y="1116880"/>
                </a:cubicBezTo>
                <a:cubicBezTo>
                  <a:pt x="248764" y="1080194"/>
                  <a:pt x="218798" y="1010614"/>
                  <a:pt x="284017" y="1002772"/>
                </a:cubicBezTo>
                <a:cubicBezTo>
                  <a:pt x="292171" y="1002013"/>
                  <a:pt x="299663" y="994421"/>
                  <a:pt x="293273" y="984554"/>
                </a:cubicBezTo>
                <a:cubicBezTo>
                  <a:pt x="271238" y="950145"/>
                  <a:pt x="297900" y="952421"/>
                  <a:pt x="313983" y="948120"/>
                </a:cubicBezTo>
                <a:cubicBezTo>
                  <a:pt x="333375" y="942809"/>
                  <a:pt x="355409" y="957988"/>
                  <a:pt x="373477" y="939265"/>
                </a:cubicBezTo>
                <a:cubicBezTo>
                  <a:pt x="369289" y="919530"/>
                  <a:pt x="353646" y="919783"/>
                  <a:pt x="342629" y="913458"/>
                </a:cubicBezTo>
                <a:cubicBezTo>
                  <a:pt x="310460" y="895240"/>
                  <a:pt x="284238" y="873483"/>
                  <a:pt x="282695" y="826169"/>
                </a:cubicBezTo>
                <a:cubicBezTo>
                  <a:pt x="281595" y="787964"/>
                  <a:pt x="278069" y="754314"/>
                  <a:pt x="322578" y="742675"/>
                </a:cubicBezTo>
                <a:cubicBezTo>
                  <a:pt x="341086" y="737866"/>
                  <a:pt x="335797" y="710289"/>
                  <a:pt x="325221" y="696626"/>
                </a:cubicBezTo>
                <a:cubicBezTo>
                  <a:pt x="306272" y="672338"/>
                  <a:pt x="290629" y="639953"/>
                  <a:pt x="258017" y="637675"/>
                </a:cubicBezTo>
                <a:cubicBezTo>
                  <a:pt x="238187" y="636158"/>
                  <a:pt x="222983" y="626035"/>
                  <a:pt x="207340" y="614398"/>
                </a:cubicBezTo>
                <a:cubicBezTo>
                  <a:pt x="196103" y="606047"/>
                  <a:pt x="182662" y="598964"/>
                  <a:pt x="183983" y="581001"/>
                </a:cubicBezTo>
                <a:cubicBezTo>
                  <a:pt x="185306" y="563795"/>
                  <a:pt x="198305" y="556711"/>
                  <a:pt x="211526" y="553169"/>
                </a:cubicBezTo>
                <a:cubicBezTo>
                  <a:pt x="255595" y="541784"/>
                  <a:pt x="297017" y="525085"/>
                  <a:pt x="333816" y="486880"/>
                </a:cubicBezTo>
                <a:cubicBezTo>
                  <a:pt x="309357" y="466639"/>
                  <a:pt x="286001" y="451964"/>
                  <a:pt x="267934" y="431469"/>
                </a:cubicBezTo>
                <a:cubicBezTo>
                  <a:pt x="224307" y="381881"/>
                  <a:pt x="593817" y="225772"/>
                  <a:pt x="612325" y="170108"/>
                </a:cubicBezTo>
                <a:cubicBezTo>
                  <a:pt x="618054" y="152904"/>
                  <a:pt x="637663" y="135194"/>
                  <a:pt x="653971" y="130133"/>
                </a:cubicBezTo>
                <a:cubicBezTo>
                  <a:pt x="730427" y="106350"/>
                  <a:pt x="796748" y="52963"/>
                  <a:pt x="874970" y="33228"/>
                </a:cubicBezTo>
                <a:cubicBezTo>
                  <a:pt x="911877" y="23867"/>
                  <a:pt x="948509" y="12925"/>
                  <a:pt x="986021" y="122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F1DB55F-34DC-4695-3539-54BBF9217E43}"/>
              </a:ext>
            </a:extLst>
          </p:cNvPr>
          <p:cNvSpPr txBox="1"/>
          <p:nvPr/>
        </p:nvSpPr>
        <p:spPr>
          <a:xfrm>
            <a:off x="4406844" y="5021831"/>
            <a:ext cx="6946955" cy="12999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 err="1">
                <a:latin typeface="+mj-lt"/>
                <a:ea typeface="+mj-ea"/>
                <a:cs typeface="+mj-cs"/>
              </a:rPr>
              <a:t>Antecedentes</a:t>
            </a:r>
            <a:r>
              <a:rPr lang="en-US" sz="4800" dirty="0">
                <a:latin typeface="+mj-lt"/>
                <a:ea typeface="+mj-ea"/>
                <a:cs typeface="+mj-cs"/>
              </a:rPr>
              <a:t> </a:t>
            </a:r>
            <a:r>
              <a:rPr lang="en-US" sz="4800" dirty="0" err="1">
                <a:latin typeface="+mj-lt"/>
                <a:ea typeface="+mj-ea"/>
                <a:cs typeface="+mj-cs"/>
              </a:rPr>
              <a:t>teóricos</a:t>
            </a:r>
            <a:r>
              <a:rPr lang="en-US" sz="4800" dirty="0">
                <a:latin typeface="+mj-lt"/>
                <a:ea typeface="+mj-ea"/>
                <a:cs typeface="+mj-cs"/>
              </a:rPr>
              <a:t> e </a:t>
            </a:r>
            <a:r>
              <a:rPr lang="en-US" sz="4800" dirty="0" err="1">
                <a:latin typeface="+mj-lt"/>
                <a:ea typeface="+mj-ea"/>
                <a:cs typeface="+mj-cs"/>
              </a:rPr>
              <a:t>institucionalización</a:t>
            </a:r>
            <a:r>
              <a:rPr lang="en-US" sz="4800" dirty="0">
                <a:latin typeface="+mj-lt"/>
                <a:ea typeface="+mj-ea"/>
                <a:cs typeface="+mj-cs"/>
              </a:rPr>
              <a:t>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+mj-lt"/>
                <a:ea typeface="+mj-ea"/>
                <a:cs typeface="+mj-cs"/>
              </a:rPr>
              <a:t>John Dewey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+mj-lt"/>
                <a:ea typeface="+mj-ea"/>
                <a:cs typeface="+mj-cs"/>
              </a:rPr>
              <a:t>Paulo Freire</a:t>
            </a:r>
          </a:p>
        </p:txBody>
      </p:sp>
      <p:pic>
        <p:nvPicPr>
          <p:cNvPr id="5" name="Imagen 4" descr="Foto en blanco y negro de un hombre con traje y corbata&#10;&#10;Descripción generada automáticamente">
            <a:extLst>
              <a:ext uri="{FF2B5EF4-FFF2-40B4-BE49-F238E27FC236}">
                <a16:creationId xmlns:a16="http://schemas.microsoft.com/office/drawing/2014/main" id="{57B0676A-D7F9-0A32-984A-C084A7823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" r="3" b="3"/>
          <a:stretch/>
        </p:blipFill>
        <p:spPr>
          <a:xfrm>
            <a:off x="20" y="277472"/>
            <a:ext cx="4552718" cy="5946218"/>
          </a:xfrm>
          <a:custGeom>
            <a:avLst/>
            <a:gdLst/>
            <a:ahLst/>
            <a:cxnLst/>
            <a:rect l="l" t="t" r="r" b="b"/>
            <a:pathLst>
              <a:path w="4552738" h="5946218">
                <a:moveTo>
                  <a:pt x="0" y="0"/>
                </a:moveTo>
                <a:lnTo>
                  <a:pt x="193217" y="10418"/>
                </a:lnTo>
                <a:cubicBezTo>
                  <a:pt x="612089" y="35802"/>
                  <a:pt x="1030148" y="71660"/>
                  <a:pt x="1446580" y="128061"/>
                </a:cubicBezTo>
                <a:cubicBezTo>
                  <a:pt x="1735723" y="167547"/>
                  <a:pt x="2027715" y="194943"/>
                  <a:pt x="2320927" y="163517"/>
                </a:cubicBezTo>
                <a:cubicBezTo>
                  <a:pt x="2335563" y="161905"/>
                  <a:pt x="2352239" y="156669"/>
                  <a:pt x="2364438" y="161905"/>
                </a:cubicBezTo>
                <a:cubicBezTo>
                  <a:pt x="2506776" y="220729"/>
                  <a:pt x="2662121" y="178424"/>
                  <a:pt x="2809744" y="215490"/>
                </a:cubicBezTo>
                <a:cubicBezTo>
                  <a:pt x="2771925" y="358517"/>
                  <a:pt x="2609662" y="346832"/>
                  <a:pt x="2518162" y="445944"/>
                </a:cubicBezTo>
                <a:cubicBezTo>
                  <a:pt x="2667409" y="485424"/>
                  <a:pt x="2801610" y="525312"/>
                  <a:pt x="2937846" y="555124"/>
                </a:cubicBezTo>
                <a:cubicBezTo>
                  <a:pt x="3082216" y="586550"/>
                  <a:pt x="3204622" y="671561"/>
                  <a:pt x="3345734" y="709433"/>
                </a:cubicBezTo>
                <a:cubicBezTo>
                  <a:pt x="3375832" y="717492"/>
                  <a:pt x="3412025" y="745693"/>
                  <a:pt x="3422598" y="773089"/>
                </a:cubicBezTo>
                <a:cubicBezTo>
                  <a:pt x="3456757" y="861726"/>
                  <a:pt x="4138745" y="1110310"/>
                  <a:pt x="4058225" y="1189273"/>
                </a:cubicBezTo>
                <a:cubicBezTo>
                  <a:pt x="4024878" y="1221909"/>
                  <a:pt x="3981773" y="1245276"/>
                  <a:pt x="3936629" y="1277508"/>
                </a:cubicBezTo>
                <a:cubicBezTo>
                  <a:pt x="4004547" y="1338344"/>
                  <a:pt x="4080998" y="1364935"/>
                  <a:pt x="4162334" y="1383065"/>
                </a:cubicBezTo>
                <a:cubicBezTo>
                  <a:pt x="4186736" y="1388705"/>
                  <a:pt x="4210728" y="1399986"/>
                  <a:pt x="4213168" y="1427383"/>
                </a:cubicBezTo>
                <a:cubicBezTo>
                  <a:pt x="4215607" y="1455987"/>
                  <a:pt x="4190800" y="1467266"/>
                  <a:pt x="4170061" y="1480564"/>
                </a:cubicBezTo>
                <a:cubicBezTo>
                  <a:pt x="4141188" y="1499095"/>
                  <a:pt x="4113127" y="1515214"/>
                  <a:pt x="4076527" y="1517630"/>
                </a:cubicBezTo>
                <a:cubicBezTo>
                  <a:pt x="4016337" y="1521257"/>
                  <a:pt x="3987466" y="1572826"/>
                  <a:pt x="3952493" y="1611502"/>
                </a:cubicBezTo>
                <a:cubicBezTo>
                  <a:pt x="3932973" y="1633259"/>
                  <a:pt x="3923211" y="1677172"/>
                  <a:pt x="3957370" y="1684828"/>
                </a:cubicBezTo>
                <a:cubicBezTo>
                  <a:pt x="4039518" y="1703363"/>
                  <a:pt x="4033011" y="1756946"/>
                  <a:pt x="4030981" y="1817782"/>
                </a:cubicBezTo>
                <a:cubicBezTo>
                  <a:pt x="4028133" y="1893124"/>
                  <a:pt x="3979737" y="1927770"/>
                  <a:pt x="3920363" y="1956780"/>
                </a:cubicBezTo>
                <a:cubicBezTo>
                  <a:pt x="3900029" y="1966851"/>
                  <a:pt x="3871158" y="1966449"/>
                  <a:pt x="3863429" y="1997874"/>
                </a:cubicBezTo>
                <a:cubicBezTo>
                  <a:pt x="3896777" y="2027688"/>
                  <a:pt x="3937444" y="2003517"/>
                  <a:pt x="3973233" y="2011975"/>
                </a:cubicBezTo>
                <a:cubicBezTo>
                  <a:pt x="4002918" y="2018824"/>
                  <a:pt x="4052127" y="2015199"/>
                  <a:pt x="4011458" y="2069991"/>
                </a:cubicBezTo>
                <a:cubicBezTo>
                  <a:pt x="3999664" y="2085704"/>
                  <a:pt x="4013491" y="2097792"/>
                  <a:pt x="4028540" y="2099000"/>
                </a:cubicBezTo>
                <a:cubicBezTo>
                  <a:pt x="4148913" y="2111489"/>
                  <a:pt x="4093606" y="2222285"/>
                  <a:pt x="4132241" y="2280703"/>
                </a:cubicBezTo>
                <a:cubicBezTo>
                  <a:pt x="4142812" y="2296818"/>
                  <a:pt x="4131425" y="2324618"/>
                  <a:pt x="4114752" y="2331466"/>
                </a:cubicBezTo>
                <a:cubicBezTo>
                  <a:pt x="4008205" y="2376592"/>
                  <a:pt x="3993565" y="2484163"/>
                  <a:pt x="3941916" y="2576828"/>
                </a:cubicBezTo>
                <a:cubicBezTo>
                  <a:pt x="3998039" y="2613488"/>
                  <a:pt x="4065138" y="2621547"/>
                  <a:pt x="4125732" y="2645318"/>
                </a:cubicBezTo>
                <a:cubicBezTo>
                  <a:pt x="4188768" y="2670298"/>
                  <a:pt x="4188768" y="2688831"/>
                  <a:pt x="4136714" y="2761349"/>
                </a:cubicBezTo>
                <a:cubicBezTo>
                  <a:pt x="4272135" y="2777064"/>
                  <a:pt x="4272135" y="2777064"/>
                  <a:pt x="4230249" y="2891080"/>
                </a:cubicBezTo>
                <a:cubicBezTo>
                  <a:pt x="4343713" y="2901557"/>
                  <a:pt x="4418537" y="2955542"/>
                  <a:pt x="4436023" y="3073591"/>
                </a:cubicBezTo>
                <a:cubicBezTo>
                  <a:pt x="4444564" y="3130800"/>
                  <a:pt x="4495804" y="3157792"/>
                  <a:pt x="4552738" y="3196068"/>
                </a:cubicBezTo>
                <a:cubicBezTo>
                  <a:pt x="4481978" y="3233136"/>
                  <a:pt x="4433989" y="3310489"/>
                  <a:pt x="4351436" y="3228700"/>
                </a:cubicBezTo>
                <a:cubicBezTo>
                  <a:pt x="4321344" y="3198888"/>
                  <a:pt x="4324186" y="3236761"/>
                  <a:pt x="4320122" y="3247637"/>
                </a:cubicBezTo>
                <a:cubicBezTo>
                  <a:pt x="4310364" y="3274227"/>
                  <a:pt x="4330695" y="3291956"/>
                  <a:pt x="4344116" y="3312099"/>
                </a:cubicBezTo>
                <a:cubicBezTo>
                  <a:pt x="4357130" y="3332244"/>
                  <a:pt x="4372586" y="3353596"/>
                  <a:pt x="4376244" y="3376163"/>
                </a:cubicBezTo>
                <a:cubicBezTo>
                  <a:pt x="4378682" y="3391874"/>
                  <a:pt x="4366890" y="3414835"/>
                  <a:pt x="4353877" y="3426522"/>
                </a:cubicBezTo>
                <a:cubicBezTo>
                  <a:pt x="4285554" y="3488163"/>
                  <a:pt x="4326221" y="3626757"/>
                  <a:pt x="4196898" y="3644486"/>
                </a:cubicBezTo>
                <a:cubicBezTo>
                  <a:pt x="4138745" y="3652541"/>
                  <a:pt x="4110687" y="3703306"/>
                  <a:pt x="4067986" y="3731106"/>
                </a:cubicBezTo>
                <a:cubicBezTo>
                  <a:pt x="3919551" y="3828201"/>
                  <a:pt x="3820322" y="3953097"/>
                  <a:pt x="3774370" y="4124729"/>
                </a:cubicBezTo>
                <a:cubicBezTo>
                  <a:pt x="3761764" y="4172269"/>
                  <a:pt x="3713368" y="4210546"/>
                  <a:pt x="3682054" y="4252444"/>
                </a:cubicBezTo>
                <a:cubicBezTo>
                  <a:pt x="3697103" y="4283064"/>
                  <a:pt x="3779250" y="4216990"/>
                  <a:pt x="3750377" y="4297567"/>
                </a:cubicBezTo>
                <a:cubicBezTo>
                  <a:pt x="3728417" y="4358002"/>
                  <a:pt x="3672294" y="4395470"/>
                  <a:pt x="3619425" y="4431328"/>
                </a:cubicBezTo>
                <a:cubicBezTo>
                  <a:pt x="3559239" y="4472019"/>
                  <a:pt x="3492545" y="4504653"/>
                  <a:pt x="3465296" y="4579993"/>
                </a:cubicBezTo>
                <a:cubicBezTo>
                  <a:pt x="3459603" y="4596110"/>
                  <a:pt x="3441305" y="4613031"/>
                  <a:pt x="3425038" y="4619479"/>
                </a:cubicBezTo>
                <a:cubicBezTo>
                  <a:pt x="2576720" y="5945389"/>
                  <a:pt x="488463" y="5954251"/>
                  <a:pt x="247714" y="5944983"/>
                </a:cubicBezTo>
                <a:cubicBezTo>
                  <a:pt x="174818" y="5942062"/>
                  <a:pt x="102913" y="5934760"/>
                  <a:pt x="31834" y="5923857"/>
                </a:cubicBezTo>
                <a:lnTo>
                  <a:pt x="0" y="5917408"/>
                </a:lnTo>
                <a:close/>
              </a:path>
            </a:pathLst>
          </a:custGeom>
        </p:spPr>
      </p:pic>
      <p:pic>
        <p:nvPicPr>
          <p:cNvPr id="3" name="Imagen 2" descr="Un hombre con un traje de color negro&#10;&#10;Descripción generada automáticamente con confianza media">
            <a:extLst>
              <a:ext uri="{FF2B5EF4-FFF2-40B4-BE49-F238E27FC236}">
                <a16:creationId xmlns:a16="http://schemas.microsoft.com/office/drawing/2014/main" id="{B50FB284-66FB-F078-FE6E-9A345A1CC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9326"/>
          <a:stretch/>
        </p:blipFill>
        <p:spPr>
          <a:xfrm>
            <a:off x="8653074" y="-2"/>
            <a:ext cx="3538926" cy="4290182"/>
          </a:xfrm>
          <a:custGeom>
            <a:avLst/>
            <a:gdLst/>
            <a:ahLst/>
            <a:cxnLst/>
            <a:rect l="l" t="t" r="r" b="b"/>
            <a:pathLst>
              <a:path w="3538926" h="4290182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1059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C824EF-FED6-E554-1CD3-66F7C041E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Características clave</a:t>
            </a:r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32C5BE2C-8EA5-487A-C40F-9142FC0BA69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28894" r="28894"/>
          <a:stretch>
            <a:fillRect/>
          </a:stretch>
        </p:blipFill>
        <p:spPr/>
      </p:pic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EE3BF144-6EBF-2B91-2608-B2B8082BEA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5403662"/>
              </p:ext>
            </p:extLst>
          </p:nvPr>
        </p:nvGraphicFramePr>
        <p:xfrm>
          <a:off x="4499428" y="1776790"/>
          <a:ext cx="7540171" cy="4787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944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6" name="Rectangle 2056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2058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1A47F3-3972-21D4-DFE9-8EE64321B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5290" y="955672"/>
            <a:ext cx="3404937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+mj-lt"/>
                <a:cs typeface="+mj-cs"/>
              </a:rPr>
              <a:t>Objetivos</a:t>
            </a:r>
            <a:endParaRPr lang="en-US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grpSp>
        <p:nvGrpSpPr>
          <p:cNvPr id="2060" name="Group 2060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6" name="Freeform: Shape 2062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72" name="Freeform: Shape 2064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 descr="Infografía con los objetivos del ApS">
            <a:extLst>
              <a:ext uri="{FF2B5EF4-FFF2-40B4-BE49-F238E27FC236}">
                <a16:creationId xmlns:a16="http://schemas.microsoft.com/office/drawing/2014/main" id="{BB06B242-C205-6EC3-EBED-6009CD839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672" y="566057"/>
            <a:ext cx="7916081" cy="577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3" name="Group 2066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0" name="Freeform: Shape 2069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424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9" name="Rectangle 2071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08B1DBC-E16C-90D0-7231-05FD5DFA8352}"/>
              </a:ext>
            </a:extLst>
          </p:cNvPr>
          <p:cNvSpPr txBox="1"/>
          <p:nvPr/>
        </p:nvSpPr>
        <p:spPr>
          <a:xfrm>
            <a:off x="982639" y="1012536"/>
            <a:ext cx="4613300" cy="31632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 err="1">
                <a:latin typeface="+mj-lt"/>
                <a:ea typeface="+mj-ea"/>
                <a:cs typeface="+mj-cs"/>
              </a:rPr>
              <a:t>Trabajo</a:t>
            </a:r>
            <a:r>
              <a:rPr lang="en-US" sz="4800" dirty="0">
                <a:latin typeface="+mj-lt"/>
                <a:ea typeface="+mj-ea"/>
                <a:cs typeface="+mj-cs"/>
              </a:rPr>
              <a:t> con </a:t>
            </a:r>
            <a:r>
              <a:rPr lang="en-US" sz="4800" dirty="0" err="1">
                <a:latin typeface="+mj-lt"/>
                <a:ea typeface="+mj-ea"/>
                <a:cs typeface="+mj-cs"/>
              </a:rPr>
              <a:t>entidades</a:t>
            </a:r>
            <a:r>
              <a:rPr lang="en-US" sz="4800" dirty="0">
                <a:latin typeface="+mj-lt"/>
                <a:ea typeface="+mj-ea"/>
                <a:cs typeface="+mj-cs"/>
              </a:rPr>
              <a:t> de </a:t>
            </a:r>
            <a:r>
              <a:rPr lang="en-US" sz="4800" dirty="0" err="1">
                <a:latin typeface="+mj-lt"/>
                <a:ea typeface="+mj-ea"/>
                <a:cs typeface="+mj-cs"/>
              </a:rPr>
              <a:t>voluntariado</a:t>
            </a:r>
            <a:r>
              <a:rPr lang="en-US" sz="4800" dirty="0"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2080" name="Rectangle 2073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1" name="Rectangle 2075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8" name="Rectangle 2077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n de consulta de la búsqueda visual">
            <a:extLst>
              <a:ext uri="{FF2B5EF4-FFF2-40B4-BE49-F238E27FC236}">
                <a16:creationId xmlns:a16="http://schemas.microsoft.com/office/drawing/2014/main" id="{19C62126-AA08-62D6-AA7B-8001A1CF6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" r="7129" b="-3"/>
          <a:stretch/>
        </p:blipFill>
        <p:spPr bwMode="auto"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087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39DBA9C-1C26-5CB8-3C3D-0E14335C0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17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objetivos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desarrollo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sostenible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Marcador de posición de imagen 8" descr=" Fuente: El desafío de los ODS en Secundaria, de la &#10;Agencia Española de Cooperación Internacional &#10;para el Desarrollo (AECID), Ministerio de Asuntos &#10;Exteriores y Cooperación, 2017.&#10; Más información en la web de Naciones Unidas:  &#10;www.un.org/sustainabledevelopment/es/">
            <a:extLst>
              <a:ext uri="{FF2B5EF4-FFF2-40B4-BE49-F238E27FC236}">
                <a16:creationId xmlns:a16="http://schemas.microsoft.com/office/drawing/2014/main" id="{E6556517-3FD2-AA47-E929-6B9D93B9E4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>
            <a:picLocks noGrp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616" y="272318"/>
            <a:ext cx="4027714" cy="6366358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758984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AB3711F-9A24-A7A2-39F5-6A7F0670A713}"/>
              </a:ext>
            </a:extLst>
          </p:cNvPr>
          <p:cNvSpPr txBox="1"/>
          <p:nvPr/>
        </p:nvSpPr>
        <p:spPr>
          <a:xfrm>
            <a:off x="836680" y="2405067"/>
            <a:ext cx="6002110" cy="3729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Buenas prácticas de ApS.</a:t>
            </a:r>
            <a:br>
              <a:rPr lang="en-US" sz="2000" dirty="0"/>
            </a:br>
            <a:br>
              <a:rPr lang="en-US" sz="2000"/>
            </a:br>
            <a:r>
              <a:rPr lang="en-US" sz="2000"/>
              <a:t>Ejemplo de organización </a:t>
            </a:r>
            <a:r>
              <a:rPr lang="en-US" sz="2000" dirty="0"/>
              <a:t>de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/>
              <a:t>la información.</a:t>
            </a:r>
            <a:endParaRPr lang="en-U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906225-1FB7-64AB-3589-DA331BBE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62"/>
          <a:stretch/>
        </p:blipFill>
        <p:spPr>
          <a:xfrm>
            <a:off x="4648200" y="-957943"/>
            <a:ext cx="7401639" cy="8403772"/>
          </a:xfrm>
          <a:prstGeom prst="rect">
            <a:avLst/>
          </a:prstGeom>
          <a:effectLst>
            <a:softEdge rad="469900"/>
          </a:effectLst>
        </p:spPr>
      </p:pic>
    </p:spTree>
    <p:extLst>
      <p:ext uri="{BB962C8B-B14F-4D97-AF65-F5344CB8AC3E}">
        <p14:creationId xmlns:p14="http://schemas.microsoft.com/office/powerpoint/2010/main" val="1268378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946919"/>
              </p:ext>
            </p:extLst>
          </p:nvPr>
        </p:nvGraphicFramePr>
        <p:xfrm>
          <a:off x="719328" y="2933700"/>
          <a:ext cx="10753344" cy="3646715"/>
        </p:xfrm>
        <a:graphic>
          <a:graphicData uri="http://schemas.openxmlformats.org/drawingml/2006/table">
            <a:tbl>
              <a:tblPr/>
              <a:tblGrid>
                <a:gridCol w="3584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4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4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735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alibri SemiBold" pitchFamily="34" charset="0"/>
                          <a:ea typeface="Calibri SemiBold" pitchFamily="34" charset="-122"/>
                          <a:cs typeface="Calibri SemiBold" charset="0"/>
                        </a:rPr>
                        <a:t>Tipo de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Calibri SemiBold" pitchFamily="34" charset="0"/>
                          <a:ea typeface="Calibri SemiBold" pitchFamily="34" charset="-122"/>
                          <a:cs typeface="Calibri SemiBold" charset="0"/>
                        </a:rPr>
                        <a:t>proyecto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alibri SemiBold" pitchFamily="34" charset="0"/>
                          <a:ea typeface="Calibri SemiBold" pitchFamily="34" charset="-122"/>
                          <a:cs typeface="Calibri SemiBold" charset="0"/>
                        </a:rPr>
                        <a:t>.</a:t>
                      </a:r>
                      <a:endParaRPr lang="en-US" sz="1400" dirty="0">
                        <a:latin typeface="Calibri SemiBold" charset="0"/>
                        <a:ea typeface="Calibri SemiBold" charset="0"/>
                        <a:cs typeface="Calibri SemiBold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Calibri SemiBold" pitchFamily="34" charset="0"/>
                          <a:ea typeface="Calibri SemiBold" pitchFamily="34" charset="-122"/>
                          <a:cs typeface="Calibri SemiBold" pitchFamily="34" charset="-120"/>
                        </a:rPr>
                        <a:t>Descripción</a:t>
                      </a:r>
                      <a:endParaRPr lang="en-US" sz="1400" dirty="0">
                        <a:latin typeface="Calibri SemiBold" charset="0"/>
                        <a:ea typeface="Calibri SemiBold" charset="0"/>
                        <a:cs typeface="Calibri SemiBold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alibri SemiBold" pitchFamily="34" charset="0"/>
                          <a:ea typeface="Calibri SemiBold" pitchFamily="34" charset="-122"/>
                          <a:cs typeface="Calibri SemiBold" charset="0"/>
                        </a:rPr>
                        <a:t>Materia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Calibri SemiBold" pitchFamily="34" charset="0"/>
                          <a:ea typeface="Calibri SemiBold" pitchFamily="34" charset="-122"/>
                          <a:cs typeface="Calibri SemiBold" charset="0"/>
                        </a:rPr>
                        <a:t>asociada</a:t>
                      </a:r>
                      <a:endParaRPr lang="en-US" sz="1400" dirty="0">
                        <a:latin typeface="Calibri SemiBold" charset="0"/>
                        <a:ea typeface="Calibri SemiBold" charset="0"/>
                        <a:cs typeface="Calibri SemiBold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03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Huerto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 escolar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solidario</a:t>
                      </a: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 err="1">
                          <a:latin typeface="Calibri" charset="0"/>
                          <a:ea typeface="Calibri" charset="0"/>
                          <a:cs typeface="Calibri" charset="0"/>
                        </a:rPr>
                        <a:t>Creación</a:t>
                      </a:r>
                      <a:r>
                        <a:rPr lang="en-US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 de </a:t>
                      </a:r>
                      <a:r>
                        <a:rPr lang="en-US" sz="1400" dirty="0" err="1">
                          <a:latin typeface="Calibri" charset="0"/>
                          <a:ea typeface="Calibri" charset="0"/>
                          <a:cs typeface="Calibri" charset="0"/>
                        </a:rPr>
                        <a:t>huerto</a:t>
                      </a:r>
                      <a:r>
                        <a:rPr lang="en-US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 y </a:t>
                      </a:r>
                      <a:r>
                        <a:rPr lang="en-US" sz="1400" dirty="0" err="1">
                          <a:latin typeface="Calibri" charset="0"/>
                          <a:ea typeface="Calibri" charset="0"/>
                          <a:cs typeface="Calibri" charset="0"/>
                        </a:rPr>
                        <a:t>donación</a:t>
                      </a:r>
                      <a:r>
                        <a:rPr lang="en-US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 de </a:t>
                      </a:r>
                      <a:r>
                        <a:rPr lang="en-US" sz="1400" dirty="0" err="1">
                          <a:latin typeface="Calibri" charset="0"/>
                          <a:ea typeface="Calibri" charset="0"/>
                          <a:cs typeface="Calibri" charset="0"/>
                        </a:rPr>
                        <a:t>alimentos</a:t>
                      </a:r>
                      <a:r>
                        <a:rPr lang="en-US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 a </a:t>
                      </a:r>
                      <a:r>
                        <a:rPr lang="en-US" sz="1400" dirty="0" err="1">
                          <a:latin typeface="Calibri" charset="0"/>
                          <a:ea typeface="Calibri" charset="0"/>
                          <a:cs typeface="Calibri" charset="0"/>
                        </a:rPr>
                        <a:t>familias</a:t>
                      </a:r>
                      <a:r>
                        <a:rPr lang="en-US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1400" dirty="0" err="1">
                          <a:latin typeface="Calibri" charset="0"/>
                          <a:ea typeface="Calibri" charset="0"/>
                          <a:cs typeface="Calibri" charset="0"/>
                        </a:rPr>
                        <a:t>necesitadas</a:t>
                      </a:r>
                      <a:r>
                        <a:rPr lang="en-US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 o banco de </a:t>
                      </a:r>
                      <a:r>
                        <a:rPr lang="en-US" sz="1400" dirty="0" err="1">
                          <a:latin typeface="Calibri" charset="0"/>
                          <a:ea typeface="Calibri" charset="0"/>
                          <a:cs typeface="Calibri" charset="0"/>
                        </a:rPr>
                        <a:t>alimentos</a:t>
                      </a:r>
                      <a:r>
                        <a:rPr lang="en-US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 local.</a:t>
                      </a: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 err="1">
                          <a:latin typeface="Calibri" charset="0"/>
                          <a:ea typeface="Calibri" charset="0"/>
                          <a:cs typeface="Calibri" charset="0"/>
                        </a:rPr>
                        <a:t>Ciencias</a:t>
                      </a:r>
                      <a:r>
                        <a:rPr lang="en-US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 Naturales/</a:t>
                      </a:r>
                      <a:r>
                        <a:rPr lang="en-US" sz="1400" dirty="0" err="1">
                          <a:latin typeface="Calibri" charset="0"/>
                          <a:ea typeface="Calibri" charset="0"/>
                          <a:cs typeface="Calibri" charset="0"/>
                        </a:rPr>
                        <a:t>Educación</a:t>
                      </a:r>
                      <a:r>
                        <a:rPr lang="en-US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1400" dirty="0" err="1">
                          <a:latin typeface="Calibri" charset="0"/>
                          <a:ea typeface="Calibri" charset="0"/>
                          <a:cs typeface="Calibri" charset="0"/>
                        </a:rPr>
                        <a:t>en</a:t>
                      </a:r>
                      <a:r>
                        <a:rPr lang="en-US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 Valores</a:t>
                      </a: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03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Recogida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 y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reciclaje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 de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residuos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electrónicos</a:t>
                      </a: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Organización de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una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 campana de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recogida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 de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residuos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 y posterior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colaboración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 con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una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entidad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 que se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encargue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 de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reciclarlos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.</a:t>
                      </a: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Ciencias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Sociales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/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Tecnología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/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Educación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en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 Valores</a:t>
                      </a: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728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Concienciación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medioambiental</a:t>
                      </a: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Diseño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 y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realización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 de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campañas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 para la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sensibilización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acerca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 del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reciclaje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,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organizando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talleres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prácticos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en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 la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escuela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 o barrio.</a:t>
                      </a: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 err="1">
                          <a:latin typeface="Calibri" charset="0"/>
                          <a:ea typeface="Calibri" charset="0"/>
                          <a:cs typeface="Calibri" charset="0"/>
                        </a:rPr>
                        <a:t>Ciencias</a:t>
                      </a:r>
                      <a:r>
                        <a:rPr lang="en-US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1400" dirty="0" err="1">
                          <a:latin typeface="Calibri" charset="0"/>
                          <a:ea typeface="Calibri" charset="0"/>
                          <a:cs typeface="Calibri" charset="0"/>
                        </a:rPr>
                        <a:t>Sociales</a:t>
                      </a:r>
                      <a:r>
                        <a:rPr lang="en-US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/</a:t>
                      </a:r>
                      <a:r>
                        <a:rPr lang="en-US" sz="1400" dirty="0" err="1">
                          <a:latin typeface="Calibri" charset="0"/>
                          <a:ea typeface="Calibri" charset="0"/>
                          <a:cs typeface="Calibri" charset="0"/>
                        </a:rPr>
                        <a:t>Educación</a:t>
                      </a:r>
                      <a:r>
                        <a:rPr lang="en-US" sz="1400" dirty="0">
                          <a:latin typeface="Calibri" charset="0"/>
                          <a:ea typeface="Calibri" charset="0"/>
                          <a:cs typeface="Calibri" charset="0"/>
                        </a:rPr>
                        <a:t> Artística</a:t>
                      </a: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 0"/>
          <p:cNvSpPr/>
          <p:nvPr/>
        </p:nvSpPr>
        <p:spPr>
          <a:xfrm>
            <a:off x="914400" y="723900"/>
            <a:ext cx="10439400" cy="1320800"/>
          </a:xfrm>
          <a:prstGeom prst="rect">
            <a:avLst/>
          </a:prstGeom>
          <a:noFill/>
          <a:ln/>
        </p:spPr>
        <p:txBody>
          <a:bodyPr wrap="square" rtlCol="0" anchor="t" anchorCtr="0"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 err="1">
                <a:latin typeface="Poppins"/>
                <a:cs typeface="Poppins"/>
              </a:rPr>
              <a:t>Ejemplos</a:t>
            </a:r>
            <a:r>
              <a:rPr lang="en-US" sz="4800" dirty="0">
                <a:latin typeface="Poppins"/>
                <a:cs typeface="Poppins"/>
              </a:rPr>
              <a:t> de </a:t>
            </a:r>
            <a:r>
              <a:rPr lang="en-US" sz="4800" dirty="0" err="1">
                <a:latin typeface="Poppins"/>
                <a:cs typeface="Poppins"/>
              </a:rPr>
              <a:t>proyectos</a:t>
            </a:r>
            <a:endParaRPr lang="en-US" sz="4800" dirty="0">
              <a:latin typeface="Poppins"/>
              <a:cs typeface="Poppin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219200" y="1219200"/>
            <a:ext cx="1219200" cy="1219200"/>
          </a:xfrm>
          <a:prstGeom prst="line">
            <a:avLst/>
          </a:prstGeom>
          <a:noFill/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E9D6C7-93E6-FFA9-AD4A-DC56A3803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28" y="796698"/>
            <a:ext cx="6854371" cy="1325563"/>
          </a:xfrm>
        </p:spPr>
        <p:txBody>
          <a:bodyPr anchor="t">
            <a:normAutofit/>
          </a:bodyPr>
          <a:lstStyle/>
          <a:p>
            <a:r>
              <a:rPr lang="es-ES" dirty="0"/>
              <a:t>Vínculos de interés.</a:t>
            </a:r>
          </a:p>
        </p:txBody>
      </p:sp>
      <p:pic>
        <p:nvPicPr>
          <p:cNvPr id="7" name="Vídeo 6" descr="Molécula circular">
            <a:extLst>
              <a:ext uri="{FF2B5EF4-FFF2-40B4-BE49-F238E27FC236}">
                <a16:creationId xmlns:a16="http://schemas.microsoft.com/office/drawing/2014/main" id="{18D7924A-E4D0-4DB3-9744-A2B097D492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9704" r="34477" b="-1"/>
          <a:stretch/>
        </p:blipFill>
        <p:spPr>
          <a:xfrm>
            <a:off x="20" y="10"/>
            <a:ext cx="4354493" cy="6857990"/>
          </a:xfrm>
          <a:prstGeom prst="rect">
            <a:avLst/>
          </a:prstGeo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999942A-D3BB-02D3-D7CC-F9A0D28564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37314" y="4441456"/>
            <a:ext cx="5127172" cy="743178"/>
          </a:xfrm>
        </p:spPr>
        <p:txBody>
          <a:bodyPr/>
          <a:lstStyle/>
          <a:p>
            <a:r>
              <a:rPr lang="es-E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Aprendizaje servicio - SGCTIE | Ministerio de Educación, Formación Profesional y Deportes</a:t>
            </a:r>
            <a:endParaRPr lang="en-US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56E2522-EDB4-9A96-E349-54333311DB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7314" y="2213464"/>
            <a:ext cx="2917371" cy="743178"/>
          </a:xfrm>
        </p:spPr>
        <p:txBody>
          <a:bodyPr/>
          <a:lstStyle/>
          <a:p>
            <a:r>
              <a:rPr lang="es-E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 Española de Aprendizaje - Servicio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C3C7619-068F-088C-EC42-0D30DE72A761}"/>
              </a:ext>
            </a:extLst>
          </p:cNvPr>
          <p:cNvSpPr txBox="1"/>
          <p:nvPr/>
        </p:nvSpPr>
        <p:spPr>
          <a:xfrm>
            <a:off x="4637314" y="3131918"/>
            <a:ext cx="51271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00" b="1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100 buenas prácticas de aprendizaje-servicio</a:t>
            </a:r>
            <a:endParaRPr lang="es-ES" sz="2200" b="1" dirty="0">
              <a:solidFill>
                <a:schemeClr val="tx1">
                  <a:lumMod val="75000"/>
                  <a:lumOff val="25000"/>
                </a:schemeClr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B2D98A9-8975-EE51-8808-85B58C8D9D81}"/>
              </a:ext>
            </a:extLst>
          </p:cNvPr>
          <p:cNvSpPr txBox="1"/>
          <p:nvPr/>
        </p:nvSpPr>
        <p:spPr>
          <a:xfrm>
            <a:off x="4637314" y="5355399"/>
            <a:ext cx="61068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00" b="1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Centro latinoamericano de Aprendizaje y Servicio Solidario - CLAYSS</a:t>
            </a:r>
            <a:endParaRPr lang="es-ES" sz="2200" b="1" dirty="0">
              <a:solidFill>
                <a:schemeClr val="tx1">
                  <a:lumMod val="75000"/>
                  <a:lumOff val="25000"/>
                </a:schemeClr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77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rra">
  <a:themeElements>
    <a:clrScheme name="Custom 3">
      <a:dk1>
        <a:srgbClr val="000000"/>
      </a:dk1>
      <a:lt1>
        <a:srgbClr val="FFFFFF"/>
      </a:lt1>
      <a:dk2>
        <a:srgbClr val="718DB2"/>
      </a:dk2>
      <a:lt2>
        <a:srgbClr val="FEFFFF"/>
      </a:lt2>
      <a:accent1>
        <a:srgbClr val="5E5E5E"/>
      </a:accent1>
      <a:accent2>
        <a:srgbClr val="E7E6E6"/>
      </a:accent2>
      <a:accent3>
        <a:srgbClr val="D7CDC8"/>
      </a:accent3>
      <a:accent4>
        <a:srgbClr val="AFA5A0"/>
      </a:accent4>
      <a:accent5>
        <a:srgbClr val="918787"/>
      </a:accent5>
      <a:accent6>
        <a:srgbClr val="556969"/>
      </a:accent6>
      <a:hlink>
        <a:srgbClr val="3758C1"/>
      </a:hlink>
      <a:folHlink>
        <a:srgbClr val="00539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ABE91D0-7069-40ED-8E54-AE6D22825C12}">
  <we:reference id="wa200005566" version="3.0.0.2" store="es-E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1614</TotalTime>
  <Words>185</Words>
  <Application>Microsoft Office PowerPoint</Application>
  <PresentationFormat>Panorámica</PresentationFormat>
  <Paragraphs>32</Paragraphs>
  <Slides>9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Aptos</vt:lpstr>
      <vt:lpstr>Arial</vt:lpstr>
      <vt:lpstr>Calibri</vt:lpstr>
      <vt:lpstr>Calibri SemiBold</vt:lpstr>
      <vt:lpstr>Poppins</vt:lpstr>
      <vt:lpstr>Roboto</vt:lpstr>
      <vt:lpstr>Terra</vt:lpstr>
      <vt:lpstr>Aprendizaje-Servicio (ApS)</vt:lpstr>
      <vt:lpstr>Presentación de PowerPoint</vt:lpstr>
      <vt:lpstr>Características clave</vt:lpstr>
      <vt:lpstr>Objetivos</vt:lpstr>
      <vt:lpstr>Presentación de PowerPoint</vt:lpstr>
      <vt:lpstr>17 objetivos de desarrollo sostenible</vt:lpstr>
      <vt:lpstr>Presentación de PowerPoint</vt:lpstr>
      <vt:lpstr>Presentación de PowerPoint</vt:lpstr>
      <vt:lpstr>Vínculos de interés.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Ínigo Pérez Urien</dc:creator>
  <cp:lastModifiedBy>Ínigo Pérez Urien</cp:lastModifiedBy>
  <cp:revision>1</cp:revision>
  <dcterms:created xsi:type="dcterms:W3CDTF">2024-11-30T12:43:04Z</dcterms:created>
  <dcterms:modified xsi:type="dcterms:W3CDTF">2024-12-08T18:18:09Z</dcterms:modified>
</cp:coreProperties>
</file>